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7" r:id="rId1"/>
    <p:sldMasterId id="2147483688" r:id="rId2"/>
  </p:sldMasterIdLst>
  <p:notesMasterIdLst>
    <p:notesMasterId r:id="rId24"/>
  </p:notesMasterIdLst>
  <p:sldIdLst>
    <p:sldId id="256" r:id="rId3"/>
    <p:sldId id="257" r:id="rId4"/>
    <p:sldId id="258" r:id="rId5"/>
    <p:sldId id="259" r:id="rId6"/>
    <p:sldId id="280" r:id="rId7"/>
    <p:sldId id="261" r:id="rId8"/>
    <p:sldId id="262" r:id="rId9"/>
    <p:sldId id="263" r:id="rId10"/>
    <p:sldId id="264" r:id="rId11"/>
    <p:sldId id="265" r:id="rId12"/>
    <p:sldId id="266" r:id="rId13"/>
    <p:sldId id="267" r:id="rId14"/>
    <p:sldId id="277" r:id="rId15"/>
    <p:sldId id="269" r:id="rId16"/>
    <p:sldId id="270" r:id="rId17"/>
    <p:sldId id="271" r:id="rId18"/>
    <p:sldId id="272" r:id="rId19"/>
    <p:sldId id="278" r:id="rId20"/>
    <p:sldId id="281" r:id="rId21"/>
    <p:sldId id="274" r:id="rId22"/>
    <p:sldId id="275" r:id="rId2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ADA008F-7A56-4F15-B737-B45AD2853594}">
  <a:tblStyle styleId="{AADA008F-7A56-4F15-B737-B45AD2853594}"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83096FA6-4CA5-48CF-80B8-0FF88534CE94}"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B92F2AE-4167-4212-A7E4-7527AAA2A4CF}"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A5B6325-B1FD-41E3-AD68-458332CB0862}" styleName="Table_3">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5645"/>
  </p:normalViewPr>
  <p:slideViewPr>
    <p:cSldViewPr snapToGrid="0">
      <p:cViewPr varScale="1">
        <p:scale>
          <a:sx n="114" d="100"/>
          <a:sy n="114" d="100"/>
        </p:scale>
        <p:origin x="1524" y="96"/>
      </p:cViewPr>
      <p:guideLst>
        <p:guide orient="horz" pos="1620"/>
        <p:guide pos="2880"/>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e292129826_2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1" name="Google Shape;161;g1e292129826_2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e292129826_2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g1e292129826_2_1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ca" sz="1100" b="1" dirty="0">
                <a:solidFill>
                  <a:schemeClr val="dk1"/>
                </a:solidFill>
                <a:latin typeface="Calibri"/>
                <a:ea typeface="Calibri"/>
                <a:cs typeface="Calibri"/>
                <a:sym typeface="Calibri"/>
              </a:rPr>
              <a:t>Reductions in O</a:t>
            </a:r>
            <a:r>
              <a:rPr lang="ca" sz="1100" b="1" baseline="-25000" dirty="0">
                <a:solidFill>
                  <a:schemeClr val="dk1"/>
                </a:solidFill>
                <a:latin typeface="Calibri"/>
                <a:ea typeface="Calibri"/>
                <a:cs typeface="Calibri"/>
                <a:sym typeface="Calibri"/>
              </a:rPr>
              <a:t>3</a:t>
            </a:r>
            <a:r>
              <a:rPr lang="ca" sz="1100" b="1" dirty="0">
                <a:solidFill>
                  <a:schemeClr val="dk1"/>
                </a:solidFill>
                <a:latin typeface="Calibri"/>
                <a:ea typeface="Calibri"/>
                <a:cs typeface="Calibri"/>
                <a:sym typeface="Calibri"/>
              </a:rPr>
              <a:t> surface concentrations over most of the country, but with increases in some cities (less titration)</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e292129826_2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 name="Google Shape;281;g1e292129826_2_1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e292129826_2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g1e292129826_2_2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e292129826_2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g1e292129826_2_2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71378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e292129826_2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9" name="Google Shape;349;g1e292129826_2_2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e292129826_2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g1e292129826_2_2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e292129826_2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1" name="Google Shape;371;g1e292129826_2_2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1e292129826_2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g1e292129826_2_2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e292129826_2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3" name="Google Shape;383;g1e292129826_2_2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buChar char="●"/>
            </a:pPr>
            <a:r>
              <a:rPr lang="ca" dirty="0"/>
              <a:t>For benzene the correlation is good and we are reproducing all the cycles well, the only problem is the bias. The biggest bias is for industrial stations. We found out that the stations near refineries are highly underestimated and after comparing the official data from the ministry against PRTR, we performed a sensibility test which confirms it. For the station near Arcelormittal we are probably missing an activity and/or the emissions are underestimated (although comparing with PRTR it doesn't seems so).</a:t>
            </a:r>
            <a:endParaRPr dirty="0"/>
          </a:p>
          <a:p>
            <a:pPr marL="171450" lvl="0" indent="-171450" algn="l" rtl="0">
              <a:lnSpc>
                <a:spcPct val="100000"/>
              </a:lnSpc>
              <a:spcBef>
                <a:spcPts val="0"/>
              </a:spcBef>
              <a:spcAft>
                <a:spcPts val="0"/>
              </a:spcAft>
              <a:buSzPts val="1100"/>
              <a:buChar char="●"/>
            </a:pPr>
            <a:r>
              <a:rPr lang="ca" dirty="0"/>
              <a:t>For toluene we are performing well in all stations except in Madrid and in the north, where we are overestimating a lot. We just find out that it could be a speciation problem for the profile we are using for paint application activities, and to a minor extent an allocation problem caused by the proxy we are using for some sectors.</a:t>
            </a:r>
            <a:endParaRPr dirty="0"/>
          </a:p>
          <a:p>
            <a:pPr marL="171450" lvl="0" indent="-171450" algn="l" rtl="0">
              <a:lnSpc>
                <a:spcPct val="100000"/>
              </a:lnSpc>
              <a:spcBef>
                <a:spcPts val="0"/>
              </a:spcBef>
              <a:spcAft>
                <a:spcPts val="0"/>
              </a:spcAft>
              <a:buSzPts val="1100"/>
              <a:buChar char="●"/>
            </a:pPr>
            <a:r>
              <a:rPr lang="ca" dirty="0"/>
              <a:t>Finally you can mention that we will also evaluate Xylenes.</a:t>
            </a:r>
            <a:endParaRPr dirty="0"/>
          </a:p>
        </p:txBody>
      </p:sp>
    </p:spTree>
    <p:extLst>
      <p:ext uri="{BB962C8B-B14F-4D97-AF65-F5344CB8AC3E}">
        <p14:creationId xmlns:p14="http://schemas.microsoft.com/office/powerpoint/2010/main" val="215101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42bf09e19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g242bf09e19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e292129826_2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g1e292129826_2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SzPts val="1100"/>
              <a:buChar char="●"/>
            </a:pPr>
            <a:r>
              <a:rPr lang="ca" sz="750" i="1">
                <a:solidFill>
                  <a:schemeClr val="dk1"/>
                </a:solidFill>
              </a:rPr>
              <a:t>In this contribution we describe the first assessment of ozone abatement scenarios performed to support the Spanish Ministry for the Ecological Transition and the Demographic Challenge (Ministerio para la Transición Ecológica y el Reto Demográfico, MITECO) in the design of the Spanish O</a:t>
            </a:r>
            <a:r>
              <a:rPr lang="ca" sz="550" i="1">
                <a:solidFill>
                  <a:schemeClr val="dk1"/>
                </a:solidFill>
              </a:rPr>
              <a:t>3 </a:t>
            </a:r>
            <a:r>
              <a:rPr lang="ca" sz="750" i="1">
                <a:solidFill>
                  <a:schemeClr val="dk1"/>
                </a:solidFill>
              </a:rPr>
              <a:t>Mitigation Plan.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1e292129826_2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6" name="Google Shape;406;g1e292129826_2_3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1e292129826_2_3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3" name="Google Shape;413;g1e292129826_2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e292129826_2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g1e292129826_2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e292129826_2_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82" name="Google Shape;182;g1e292129826_2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e292129826_2_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82" name="Google Shape;182;g1e292129826_2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57780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e292129826_2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g1e292129826_2_1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e292129826_2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 name="Google Shape;215;g1e292129826_2_1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a" sz="1100" b="1" i="1" u="none" strike="noStrike" cap="none" dirty="0">
                <a:solidFill>
                  <a:schemeClr val="dk1"/>
                </a:solidFill>
                <a:latin typeface="Calibri"/>
                <a:ea typeface="Calibri"/>
                <a:cs typeface="Calibri"/>
                <a:sym typeface="Calibri"/>
              </a:rPr>
              <a:t>official national plan of energy and climate</a:t>
            </a:r>
            <a:r>
              <a:rPr lang="ca" sz="1100" b="1" i="0" u="none" strike="noStrike" cap="none" dirty="0">
                <a:solidFill>
                  <a:schemeClr val="dk1"/>
                </a:solidFill>
                <a:latin typeface="Calibri"/>
                <a:ea typeface="Calibri"/>
                <a:cs typeface="Calibri"/>
                <a:sym typeface="Calibri"/>
              </a:rPr>
              <a:t> (PNIEC) </a:t>
            </a:r>
          </a:p>
          <a:p>
            <a:pPr marL="0" lvl="0" indent="0" algn="l" rtl="0">
              <a:lnSpc>
                <a:spcPct val="100000"/>
              </a:lnSpc>
              <a:spcBef>
                <a:spcPts val="0"/>
              </a:spcBef>
              <a:spcAft>
                <a:spcPts val="0"/>
              </a:spcAft>
              <a:buSzPts val="1100"/>
              <a:buNone/>
            </a:pPr>
            <a:r>
              <a:rPr lang="ca" sz="1100" b="1" i="1" u="none" strike="noStrike" cap="none" dirty="0">
                <a:solidFill>
                  <a:schemeClr val="dk1"/>
                </a:solidFill>
                <a:latin typeface="Calibri"/>
                <a:ea typeface="Calibri"/>
                <a:cs typeface="Calibri"/>
                <a:sym typeface="Calibri"/>
              </a:rPr>
              <a:t>national air pollution control program</a:t>
            </a:r>
            <a:r>
              <a:rPr lang="ca" sz="1100" b="1" i="0" u="none" strike="noStrike" cap="none" dirty="0">
                <a:solidFill>
                  <a:schemeClr val="dk1"/>
                </a:solidFill>
                <a:latin typeface="Calibri"/>
                <a:ea typeface="Calibri"/>
                <a:cs typeface="Calibri"/>
                <a:sym typeface="Calibri"/>
              </a:rPr>
              <a:t> (PNCCA)</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e292129826_2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g1e292129826_2_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e292129826_2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g1e292129826_2_1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ortada">
  <p:cSld name="Portada">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86" name="Google Shape;86;p23"/>
          <p:cNvSpPr/>
          <p:nvPr/>
        </p:nvSpPr>
        <p:spPr>
          <a:xfrm>
            <a:off x="3048000" y="4571765"/>
            <a:ext cx="6096000" cy="365650"/>
          </a:xfrm>
          <a:prstGeom prst="rect">
            <a:avLst/>
          </a:prstGeom>
          <a:solidFill>
            <a:schemeClr val="lt1">
              <a:alpha val="74509"/>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7" name="Google Shape;87;p23"/>
          <p:cNvSpPr/>
          <p:nvPr/>
        </p:nvSpPr>
        <p:spPr>
          <a:xfrm>
            <a:off x="1" y="4571765"/>
            <a:ext cx="3048000" cy="365650"/>
          </a:xfrm>
          <a:prstGeom prst="rect">
            <a:avLst/>
          </a:prstGeom>
          <a:solidFill>
            <a:srgbClr val="004890">
              <a:alpha val="49411"/>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88" name="Google Shape;88;p23"/>
          <p:cNvSpPr txBox="1">
            <a:spLocks noGrp="1"/>
          </p:cNvSpPr>
          <p:nvPr>
            <p:ph type="ctrTitle"/>
          </p:nvPr>
        </p:nvSpPr>
        <p:spPr>
          <a:xfrm>
            <a:off x="3722917" y="1223797"/>
            <a:ext cx="5026945" cy="224912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4890"/>
              </a:buClr>
              <a:buSzPts val="3900"/>
              <a:buFont typeface="Calibri"/>
              <a:buNone/>
              <a:defRPr sz="3900" b="1">
                <a:solidFill>
                  <a:srgbClr val="004890"/>
                </a:solidFill>
                <a:latin typeface="Calibri"/>
                <a:ea typeface="Calibri"/>
                <a:cs typeface="Calibri"/>
                <a:sym typeface="Calibri"/>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9" name="Google Shape;89;p23"/>
          <p:cNvSpPr txBox="1">
            <a:spLocks noGrp="1"/>
          </p:cNvSpPr>
          <p:nvPr>
            <p:ph type="subTitle" idx="1"/>
          </p:nvPr>
        </p:nvSpPr>
        <p:spPr>
          <a:xfrm>
            <a:off x="3722917" y="3571875"/>
            <a:ext cx="5026945" cy="814388"/>
          </a:xfrm>
          <a:prstGeom prst="rect">
            <a:avLst/>
          </a:prstGeom>
          <a:noFill/>
          <a:ln>
            <a:noFill/>
          </a:ln>
        </p:spPr>
        <p:txBody>
          <a:bodyPr spcFirstLastPara="1" wrap="square" lIns="68575" tIns="34275" rIns="68575" bIns="34275" anchor="ctr" anchorCtr="0">
            <a:noAutofit/>
          </a:bodyPr>
          <a:lstStyle>
            <a:lvl1pPr lvl="0" algn="l">
              <a:lnSpc>
                <a:spcPct val="90000"/>
              </a:lnSpc>
              <a:spcBef>
                <a:spcPts val="800"/>
              </a:spcBef>
              <a:spcAft>
                <a:spcPts val="0"/>
              </a:spcAft>
              <a:buClr>
                <a:schemeClr val="dk1"/>
              </a:buClr>
              <a:buSzPts val="2400"/>
              <a:buNone/>
              <a:defRPr sz="2400">
                <a:solidFill>
                  <a:schemeClr val="dk1"/>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90" name="Google Shape;90;p23"/>
          <p:cNvSpPr txBox="1">
            <a:spLocks noGrp="1"/>
          </p:cNvSpPr>
          <p:nvPr>
            <p:ph type="body" idx="2"/>
          </p:nvPr>
        </p:nvSpPr>
        <p:spPr>
          <a:xfrm>
            <a:off x="244476" y="4571765"/>
            <a:ext cx="2441575" cy="365650"/>
          </a:xfrm>
          <a:prstGeom prst="rect">
            <a:avLst/>
          </a:prstGeom>
          <a:noFill/>
          <a:ln>
            <a:noFill/>
          </a:ln>
        </p:spPr>
        <p:txBody>
          <a:bodyPr spcFirstLastPara="1" wrap="square" lIns="68575" tIns="34275" rIns="68575" bIns="34275" anchor="ctr" anchorCtr="0">
            <a:normAutofit/>
          </a:bodyPr>
          <a:lstStyle>
            <a:lvl1pPr marL="457200" lvl="0" indent="-228600" algn="ctr">
              <a:lnSpc>
                <a:spcPct val="90000"/>
              </a:lnSpc>
              <a:spcBef>
                <a:spcPts val="800"/>
              </a:spcBef>
              <a:spcAft>
                <a:spcPts val="0"/>
              </a:spcAft>
              <a:buClr>
                <a:schemeClr val="lt1"/>
              </a:buClr>
              <a:buSzPts val="1800"/>
              <a:buNone/>
              <a:defRPr>
                <a:solidFill>
                  <a:schemeClr val="lt1"/>
                </a:solidFil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1" name="Google Shape;91;p23"/>
          <p:cNvSpPr txBox="1">
            <a:spLocks noGrp="1"/>
          </p:cNvSpPr>
          <p:nvPr>
            <p:ph type="body" idx="3"/>
          </p:nvPr>
        </p:nvSpPr>
        <p:spPr>
          <a:xfrm>
            <a:off x="3722916" y="4571764"/>
            <a:ext cx="5026946" cy="365650"/>
          </a:xfrm>
          <a:prstGeom prst="rect">
            <a:avLst/>
          </a:prstGeom>
          <a:noFill/>
          <a:ln>
            <a:noFill/>
          </a:ln>
        </p:spPr>
        <p:txBody>
          <a:bodyPr spcFirstLastPara="1" wrap="square" lIns="68575" tIns="34275" rIns="68575" bIns="34275" anchor="ctr" anchorCtr="0">
            <a:normAutofit/>
          </a:bodyPr>
          <a:lstStyle>
            <a:lvl1pPr marL="457200" lvl="0" indent="-228600" algn="l">
              <a:lnSpc>
                <a:spcPct val="90000"/>
              </a:lnSpc>
              <a:spcBef>
                <a:spcPts val="800"/>
              </a:spcBef>
              <a:spcAft>
                <a:spcPts val="0"/>
              </a:spcAft>
              <a:buClr>
                <a:srgbClr val="004890"/>
              </a:buClr>
              <a:buSzPts val="1800"/>
              <a:buNone/>
              <a:defRPr>
                <a:solidFill>
                  <a:srgbClr val="004890"/>
                </a:solidFil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parador">
  <p:cSld name="Separador">
    <p:bg>
      <p:bgPr>
        <a:blipFill>
          <a:blip r:embed="rId2">
            <a:alphaModFix/>
          </a:blip>
          <a:stretch>
            <a:fillRect/>
          </a:stretch>
        </a:blipFill>
        <a:effectLst/>
      </p:bgPr>
    </p:bg>
    <p:spTree>
      <p:nvGrpSpPr>
        <p:cNvPr id="1" name="Shape 134"/>
        <p:cNvGrpSpPr/>
        <p:nvPr/>
      </p:nvGrpSpPr>
      <p:grpSpPr>
        <a:xfrm>
          <a:off x="0" y="0"/>
          <a:ext cx="0" cy="0"/>
          <a:chOff x="0" y="0"/>
          <a:chExt cx="0" cy="0"/>
        </a:xfrm>
      </p:grpSpPr>
      <p:sp>
        <p:nvSpPr>
          <p:cNvPr id="135" name="Google Shape;135;p34"/>
          <p:cNvSpPr txBox="1">
            <a:spLocks noGrp="1"/>
          </p:cNvSpPr>
          <p:nvPr>
            <p:ph type="title"/>
          </p:nvPr>
        </p:nvSpPr>
        <p:spPr>
          <a:xfrm>
            <a:off x="452743" y="2271397"/>
            <a:ext cx="8238513" cy="600709"/>
          </a:xfrm>
          <a:prstGeom prst="rect">
            <a:avLst/>
          </a:prstGeom>
          <a:noFill/>
          <a:ln>
            <a:noFill/>
          </a:ln>
        </p:spPr>
        <p:txBody>
          <a:bodyPr spcFirstLastPara="1" wrap="square" lIns="51425" tIns="25700" rIns="51425" bIns="25700" anchor="t" anchorCtr="0">
            <a:noAutofit/>
          </a:bodyPr>
          <a:lstStyle>
            <a:lvl1pPr lvl="0" algn="ctr">
              <a:lnSpc>
                <a:spcPct val="90000"/>
              </a:lnSpc>
              <a:spcBef>
                <a:spcPts val="0"/>
              </a:spcBef>
              <a:spcAft>
                <a:spcPts val="0"/>
              </a:spcAft>
              <a:buClr>
                <a:srgbClr val="124484"/>
              </a:buClr>
              <a:buSzPts val="2300"/>
              <a:buFont typeface="Calibri"/>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bg>
      <p:bgPr>
        <a:blipFill>
          <a:blip r:embed="rId2">
            <a:alphaModFix/>
          </a:blip>
          <a:stretch>
            <a:fillRect/>
          </a:stretch>
        </a:blipFill>
        <a:effectLst/>
      </p:bgPr>
    </p:bg>
    <p:spTree>
      <p:nvGrpSpPr>
        <p:cNvPr id="1" name="Shape 136"/>
        <p:cNvGrpSpPr/>
        <p:nvPr/>
      </p:nvGrpSpPr>
      <p:grpSpPr>
        <a:xfrm>
          <a:off x="0" y="0"/>
          <a:ext cx="0" cy="0"/>
          <a:chOff x="0" y="0"/>
          <a:chExt cx="0" cy="0"/>
        </a:xfrm>
      </p:grpSpPr>
      <p:sp>
        <p:nvSpPr>
          <p:cNvPr id="137" name="Google Shape;137;p35"/>
          <p:cNvSpPr txBox="1">
            <a:spLocks noGrp="1"/>
          </p:cNvSpPr>
          <p:nvPr>
            <p:ph type="title"/>
          </p:nvPr>
        </p:nvSpPr>
        <p:spPr>
          <a:xfrm>
            <a:off x="1152000" y="658125"/>
            <a:ext cx="6840000" cy="2970000"/>
          </a:xfrm>
          <a:prstGeom prst="rect">
            <a:avLst/>
          </a:prstGeom>
          <a:noFill/>
          <a:ln>
            <a:noFill/>
          </a:ln>
        </p:spPr>
        <p:txBody>
          <a:bodyPr spcFirstLastPara="1" wrap="square" lIns="68575" tIns="34275" rIns="68575" bIns="34275" anchor="ctr" anchorCtr="0">
            <a:noAutofit/>
          </a:bodyPr>
          <a:lstStyle>
            <a:lvl1pPr marR="0" lvl="0" algn="ctr">
              <a:lnSpc>
                <a:spcPct val="90000"/>
              </a:lnSpc>
              <a:spcBef>
                <a:spcPts val="0"/>
              </a:spcBef>
              <a:spcAft>
                <a:spcPts val="0"/>
              </a:spcAft>
              <a:buClr>
                <a:schemeClr val="accent1"/>
              </a:buClr>
              <a:buSzPts val="4500"/>
              <a:buFont typeface="Calibri"/>
              <a:buNone/>
              <a:defRPr sz="6000" b="1" i="0" u="none" strike="noStrike" cap="none">
                <a:solidFill>
                  <a:schemeClr val="accent1"/>
                </a:solidFill>
                <a:latin typeface="Calibri"/>
                <a:ea typeface="Calibri"/>
                <a:cs typeface="Calibri"/>
                <a:sym typeface="Calibri"/>
              </a:defRPr>
            </a:lvl1pPr>
            <a:lvl2pPr lvl="1" algn="l">
              <a:lnSpc>
                <a:spcPct val="100000"/>
              </a:lnSpc>
              <a:spcBef>
                <a:spcPts val="0"/>
              </a:spcBef>
              <a:spcAft>
                <a:spcPts val="0"/>
              </a:spcAft>
              <a:buSzPts val="800"/>
              <a:buNone/>
              <a:defRPr sz="1800"/>
            </a:lvl2pPr>
            <a:lvl3pPr lvl="2" algn="l">
              <a:lnSpc>
                <a:spcPct val="100000"/>
              </a:lnSpc>
              <a:spcBef>
                <a:spcPts val="0"/>
              </a:spcBef>
              <a:spcAft>
                <a:spcPts val="0"/>
              </a:spcAft>
              <a:buSzPts val="800"/>
              <a:buNone/>
              <a:defRPr sz="1800"/>
            </a:lvl3pPr>
            <a:lvl4pPr lvl="3" algn="l">
              <a:lnSpc>
                <a:spcPct val="100000"/>
              </a:lnSpc>
              <a:spcBef>
                <a:spcPts val="0"/>
              </a:spcBef>
              <a:spcAft>
                <a:spcPts val="0"/>
              </a:spcAft>
              <a:buSzPts val="800"/>
              <a:buNone/>
              <a:defRPr sz="1800"/>
            </a:lvl4pPr>
            <a:lvl5pPr lvl="4" algn="l">
              <a:lnSpc>
                <a:spcPct val="100000"/>
              </a:lnSpc>
              <a:spcBef>
                <a:spcPts val="0"/>
              </a:spcBef>
              <a:spcAft>
                <a:spcPts val="0"/>
              </a:spcAft>
              <a:buSzPts val="800"/>
              <a:buNone/>
              <a:defRPr sz="1800"/>
            </a:lvl5pPr>
            <a:lvl6pPr lvl="5" algn="l">
              <a:lnSpc>
                <a:spcPct val="100000"/>
              </a:lnSpc>
              <a:spcBef>
                <a:spcPts val="0"/>
              </a:spcBef>
              <a:spcAft>
                <a:spcPts val="0"/>
              </a:spcAft>
              <a:buSzPts val="800"/>
              <a:buNone/>
              <a:defRPr sz="1800"/>
            </a:lvl6pPr>
            <a:lvl7pPr lvl="6" algn="l">
              <a:lnSpc>
                <a:spcPct val="100000"/>
              </a:lnSpc>
              <a:spcBef>
                <a:spcPts val="0"/>
              </a:spcBef>
              <a:spcAft>
                <a:spcPts val="0"/>
              </a:spcAft>
              <a:buSzPts val="800"/>
              <a:buNone/>
              <a:defRPr sz="1800"/>
            </a:lvl7pPr>
            <a:lvl8pPr lvl="7" algn="l">
              <a:lnSpc>
                <a:spcPct val="100000"/>
              </a:lnSpc>
              <a:spcBef>
                <a:spcPts val="0"/>
              </a:spcBef>
              <a:spcAft>
                <a:spcPts val="0"/>
              </a:spcAft>
              <a:buSzPts val="800"/>
              <a:buNone/>
              <a:defRPr sz="1800"/>
            </a:lvl8pPr>
            <a:lvl9pPr lvl="8" algn="l">
              <a:lnSpc>
                <a:spcPct val="100000"/>
              </a:lnSpc>
              <a:spcBef>
                <a:spcPts val="0"/>
              </a:spcBef>
              <a:spcAft>
                <a:spcPts val="0"/>
              </a:spcAft>
              <a:buSzPts val="800"/>
              <a:buNone/>
              <a:defRPr sz="18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38"/>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Slide 1">
  <p:cSld name="Blank Slide 1">
    <p:spTree>
      <p:nvGrpSpPr>
        <p:cNvPr id="1" name="Shape 13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p:cSld name="Título y objetos">
    <p:bg>
      <p:bgPr>
        <a:blipFill>
          <a:blip r:embed="rId2">
            <a:alphaModFix/>
          </a:blip>
          <a:stretch>
            <a:fillRect/>
          </a:stretch>
        </a:blipFill>
        <a:effectLst/>
      </p:bgPr>
    </p:bg>
    <p:spTree>
      <p:nvGrpSpPr>
        <p:cNvPr id="1" name="Shape 92"/>
        <p:cNvGrpSpPr/>
        <p:nvPr/>
      </p:nvGrpSpPr>
      <p:grpSpPr>
        <a:xfrm>
          <a:off x="0" y="0"/>
          <a:ext cx="0" cy="0"/>
          <a:chOff x="0" y="0"/>
          <a:chExt cx="0" cy="0"/>
        </a:xfrm>
      </p:grpSpPr>
      <p:sp>
        <p:nvSpPr>
          <p:cNvPr id="93" name="Google Shape;93;p24"/>
          <p:cNvSpPr txBox="1">
            <a:spLocks noGrp="1"/>
          </p:cNvSpPr>
          <p:nvPr>
            <p:ph type="title"/>
          </p:nvPr>
        </p:nvSpPr>
        <p:spPr>
          <a:xfrm>
            <a:off x="0" y="192051"/>
            <a:ext cx="9144000" cy="600709"/>
          </a:xfrm>
          <a:prstGeom prst="rect">
            <a:avLst/>
          </a:prstGeom>
          <a:noFill/>
          <a:ln>
            <a:noFill/>
          </a:ln>
        </p:spPr>
        <p:txBody>
          <a:bodyPr spcFirstLastPara="1" wrap="square" lIns="68575" tIns="34275" rIns="68575" bIns="34275" anchor="t" anchorCtr="0">
            <a:noAutofit/>
          </a:bodyPr>
          <a:lstStyle>
            <a:lvl1pPr lvl="0" algn="ctr">
              <a:lnSpc>
                <a:spcPct val="90000"/>
              </a:lnSpc>
              <a:spcBef>
                <a:spcPts val="0"/>
              </a:spcBef>
              <a:spcAft>
                <a:spcPts val="0"/>
              </a:spcAft>
              <a:buClr>
                <a:srgbClr val="124484"/>
              </a:buClr>
              <a:buSzPts val="3000"/>
              <a:buFont typeface="Calibri"/>
              <a:buNone/>
              <a:defRPr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4" name="Google Shape;94;p24"/>
          <p:cNvSpPr txBox="1">
            <a:spLocks noGrp="1"/>
          </p:cNvSpPr>
          <p:nvPr>
            <p:ph type="body" idx="1"/>
          </p:nvPr>
        </p:nvSpPr>
        <p:spPr>
          <a:xfrm>
            <a:off x="452743" y="1135856"/>
            <a:ext cx="8238514" cy="3496866"/>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chemeClr val="dk1"/>
              </a:buClr>
              <a:buSzPts val="1500"/>
              <a:buChar char="•"/>
              <a:defRPr sz="1500"/>
            </a:lvl1pPr>
            <a:lvl2pPr marL="914400" lvl="1" indent="-317500" algn="l">
              <a:lnSpc>
                <a:spcPct val="90000"/>
              </a:lnSpc>
              <a:spcBef>
                <a:spcPts val="400"/>
              </a:spcBef>
              <a:spcAft>
                <a:spcPts val="0"/>
              </a:spcAft>
              <a:buClr>
                <a:schemeClr val="dk1"/>
              </a:buClr>
              <a:buSzPts val="1400"/>
              <a:buChar char="•"/>
              <a:defRPr sz="1400"/>
            </a:lvl2pPr>
            <a:lvl3pPr marL="1371600" lvl="2" indent="-304800" algn="l">
              <a:lnSpc>
                <a:spcPct val="90000"/>
              </a:lnSpc>
              <a:spcBef>
                <a:spcPts val="400"/>
              </a:spcBef>
              <a:spcAft>
                <a:spcPts val="0"/>
              </a:spcAft>
              <a:buClr>
                <a:schemeClr val="dk1"/>
              </a:buClr>
              <a:buSzPts val="1200"/>
              <a:buChar char="•"/>
              <a:defRPr sz="1200"/>
            </a:lvl3pPr>
            <a:lvl4pPr marL="1828800" lvl="3" indent="-304800" algn="l">
              <a:lnSpc>
                <a:spcPct val="90000"/>
              </a:lnSpc>
              <a:spcBef>
                <a:spcPts val="400"/>
              </a:spcBef>
              <a:spcAft>
                <a:spcPts val="0"/>
              </a:spcAft>
              <a:buClr>
                <a:schemeClr val="dk1"/>
              </a:buClr>
              <a:buSzPts val="1200"/>
              <a:buChar char="•"/>
              <a:defRPr sz="1200"/>
            </a:lvl4pPr>
            <a:lvl5pPr marL="2286000" lvl="4" indent="-304800" algn="l">
              <a:lnSpc>
                <a:spcPct val="90000"/>
              </a:lnSpc>
              <a:spcBef>
                <a:spcPts val="400"/>
              </a:spcBef>
              <a:spcAft>
                <a:spcPts val="0"/>
              </a:spcAft>
              <a:buClr>
                <a:schemeClr val="dk1"/>
              </a:buClr>
              <a:buSzPts val="1200"/>
              <a:buChar char="•"/>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raportada">
  <p:cSld name="Contraportada">
    <p:bg>
      <p:bgPr>
        <a:blipFill>
          <a:blip r:embed="rId2">
            <a:alphaModFix/>
          </a:blip>
          <a:stretch>
            <a:fillRect/>
          </a:stretch>
        </a:blipFill>
        <a:effectLst/>
      </p:bgPr>
    </p:bg>
    <p:spTree>
      <p:nvGrpSpPr>
        <p:cNvPr id="1" name="Shape 95"/>
        <p:cNvGrpSpPr/>
        <p:nvPr/>
      </p:nvGrpSpPr>
      <p:grpSpPr>
        <a:xfrm>
          <a:off x="0" y="0"/>
          <a:ext cx="0" cy="0"/>
          <a:chOff x="0" y="0"/>
          <a:chExt cx="0" cy="0"/>
        </a:xfrm>
      </p:grpSpPr>
      <p:sp>
        <p:nvSpPr>
          <p:cNvPr id="96" name="Google Shape;96;p25"/>
          <p:cNvSpPr/>
          <p:nvPr/>
        </p:nvSpPr>
        <p:spPr>
          <a:xfrm>
            <a:off x="3048000" y="4571765"/>
            <a:ext cx="6096000" cy="365650"/>
          </a:xfrm>
          <a:prstGeom prst="rect">
            <a:avLst/>
          </a:prstGeom>
          <a:solidFill>
            <a:schemeClr val="lt1">
              <a:alpha val="74509"/>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7" name="Google Shape;97;p25"/>
          <p:cNvSpPr txBox="1">
            <a:spLocks noGrp="1"/>
          </p:cNvSpPr>
          <p:nvPr>
            <p:ph type="ctrTitle"/>
          </p:nvPr>
        </p:nvSpPr>
        <p:spPr>
          <a:xfrm>
            <a:off x="3722917" y="1223797"/>
            <a:ext cx="5026945" cy="224912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4890"/>
              </a:buClr>
              <a:buSzPts val="6000"/>
              <a:buFont typeface="Calibri"/>
              <a:buNone/>
              <a:defRPr sz="6000" b="1">
                <a:solidFill>
                  <a:srgbClr val="004890"/>
                </a:solidFill>
                <a:latin typeface="Calibri"/>
                <a:ea typeface="Calibri"/>
                <a:cs typeface="Calibri"/>
                <a:sym typeface="Calibri"/>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8" name="Google Shape;98;p25"/>
          <p:cNvSpPr txBox="1">
            <a:spLocks noGrp="1"/>
          </p:cNvSpPr>
          <p:nvPr>
            <p:ph type="subTitle" idx="1"/>
          </p:nvPr>
        </p:nvSpPr>
        <p:spPr>
          <a:xfrm>
            <a:off x="3722917" y="3675106"/>
            <a:ext cx="5026945" cy="617057"/>
          </a:xfrm>
          <a:prstGeom prst="rect">
            <a:avLst/>
          </a:prstGeom>
          <a:noFill/>
          <a:ln>
            <a:noFill/>
          </a:ln>
        </p:spPr>
        <p:txBody>
          <a:bodyPr spcFirstLastPara="1" wrap="square" lIns="68575" tIns="34275" rIns="68575" bIns="34275" anchor="ctr" anchorCtr="0">
            <a:noAutofit/>
          </a:bodyPr>
          <a:lstStyle>
            <a:lvl1pPr lvl="0" algn="l">
              <a:lnSpc>
                <a:spcPct val="90000"/>
              </a:lnSpc>
              <a:spcBef>
                <a:spcPts val="800"/>
              </a:spcBef>
              <a:spcAft>
                <a:spcPts val="0"/>
              </a:spcAft>
              <a:buClr>
                <a:schemeClr val="dk1"/>
              </a:buClr>
              <a:buSzPts val="2400"/>
              <a:buNone/>
              <a:defRPr sz="2400">
                <a:solidFill>
                  <a:schemeClr val="dk1"/>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99" name="Google Shape;99;p25"/>
          <p:cNvSpPr/>
          <p:nvPr/>
        </p:nvSpPr>
        <p:spPr>
          <a:xfrm>
            <a:off x="1" y="4571765"/>
            <a:ext cx="3048000" cy="365650"/>
          </a:xfrm>
          <a:prstGeom prst="rect">
            <a:avLst/>
          </a:prstGeom>
          <a:solidFill>
            <a:srgbClr val="004890">
              <a:alpha val="49411"/>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100" name="Google Shape;100;p25"/>
          <p:cNvSpPr txBox="1">
            <a:spLocks noGrp="1"/>
          </p:cNvSpPr>
          <p:nvPr>
            <p:ph type="body" idx="2"/>
          </p:nvPr>
        </p:nvSpPr>
        <p:spPr>
          <a:xfrm>
            <a:off x="3722916" y="4571764"/>
            <a:ext cx="5026946" cy="365650"/>
          </a:xfrm>
          <a:prstGeom prst="rect">
            <a:avLst/>
          </a:prstGeom>
          <a:noFill/>
          <a:ln>
            <a:noFill/>
          </a:ln>
        </p:spPr>
        <p:txBody>
          <a:bodyPr spcFirstLastPara="1" wrap="square" lIns="68575" tIns="34275" rIns="68575" bIns="34275" anchor="ctr" anchorCtr="0">
            <a:normAutofit/>
          </a:bodyPr>
          <a:lstStyle>
            <a:lvl1pPr marL="457200" lvl="0" indent="-228600" algn="l">
              <a:lnSpc>
                <a:spcPct val="90000"/>
              </a:lnSpc>
              <a:spcBef>
                <a:spcPts val="800"/>
              </a:spcBef>
              <a:spcAft>
                <a:spcPts val="0"/>
              </a:spcAft>
              <a:buClr>
                <a:srgbClr val="004890"/>
              </a:buClr>
              <a:buSzPts val="1800"/>
              <a:buNone/>
              <a:defRPr>
                <a:solidFill>
                  <a:srgbClr val="004890"/>
                </a:solidFil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subtítulo y objetos">
  <p:cSld name="Título, subtítulo y objetos">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6"/>
          <p:cNvSpPr txBox="1">
            <a:spLocks noGrp="1"/>
          </p:cNvSpPr>
          <p:nvPr>
            <p:ph type="title"/>
          </p:nvPr>
        </p:nvSpPr>
        <p:spPr>
          <a:xfrm>
            <a:off x="0" y="192051"/>
            <a:ext cx="9144000" cy="600709"/>
          </a:xfrm>
          <a:prstGeom prst="rect">
            <a:avLst/>
          </a:prstGeom>
          <a:noFill/>
          <a:ln>
            <a:noFill/>
          </a:ln>
        </p:spPr>
        <p:txBody>
          <a:bodyPr spcFirstLastPara="1" wrap="square" lIns="68575" tIns="34275" rIns="68575" bIns="34275" anchor="t" anchorCtr="0">
            <a:noAutofit/>
          </a:bodyPr>
          <a:lstStyle>
            <a:lvl1pPr lvl="0" algn="ctr">
              <a:lnSpc>
                <a:spcPct val="90000"/>
              </a:lnSpc>
              <a:spcBef>
                <a:spcPts val="0"/>
              </a:spcBef>
              <a:spcAft>
                <a:spcPts val="0"/>
              </a:spcAft>
              <a:buClr>
                <a:srgbClr val="124484"/>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3" name="Google Shape;103;p26"/>
          <p:cNvSpPr txBox="1">
            <a:spLocks noGrp="1"/>
          </p:cNvSpPr>
          <p:nvPr>
            <p:ph type="body" idx="1"/>
          </p:nvPr>
        </p:nvSpPr>
        <p:spPr>
          <a:xfrm>
            <a:off x="446714" y="1177058"/>
            <a:ext cx="8247687" cy="3424708"/>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chemeClr val="dk1"/>
              </a:buClr>
              <a:buSzPts val="1500"/>
              <a:buChar char="•"/>
              <a:defRPr sz="1500"/>
            </a:lvl1pPr>
            <a:lvl2pPr marL="914400" lvl="1" indent="-317500" algn="l">
              <a:lnSpc>
                <a:spcPct val="90000"/>
              </a:lnSpc>
              <a:spcBef>
                <a:spcPts val="400"/>
              </a:spcBef>
              <a:spcAft>
                <a:spcPts val="0"/>
              </a:spcAft>
              <a:buClr>
                <a:schemeClr val="dk1"/>
              </a:buClr>
              <a:buSzPts val="1400"/>
              <a:buChar char="•"/>
              <a:defRPr sz="1400"/>
            </a:lvl2pPr>
            <a:lvl3pPr marL="1371600" lvl="2" indent="-304800" algn="l">
              <a:lnSpc>
                <a:spcPct val="90000"/>
              </a:lnSpc>
              <a:spcBef>
                <a:spcPts val="400"/>
              </a:spcBef>
              <a:spcAft>
                <a:spcPts val="0"/>
              </a:spcAft>
              <a:buClr>
                <a:schemeClr val="dk1"/>
              </a:buClr>
              <a:buSzPts val="1200"/>
              <a:buChar char="•"/>
              <a:defRPr sz="1200"/>
            </a:lvl3pPr>
            <a:lvl4pPr marL="1828800" lvl="3" indent="-304800" algn="l">
              <a:lnSpc>
                <a:spcPct val="90000"/>
              </a:lnSpc>
              <a:spcBef>
                <a:spcPts val="400"/>
              </a:spcBef>
              <a:spcAft>
                <a:spcPts val="0"/>
              </a:spcAft>
              <a:buClr>
                <a:schemeClr val="dk1"/>
              </a:buClr>
              <a:buSzPts val="1200"/>
              <a:buChar char="•"/>
              <a:defRPr sz="1200"/>
            </a:lvl4pPr>
            <a:lvl5pPr marL="2286000" lvl="4" indent="-304800" algn="l">
              <a:lnSpc>
                <a:spcPct val="90000"/>
              </a:lnSpc>
              <a:spcBef>
                <a:spcPts val="400"/>
              </a:spcBef>
              <a:spcAft>
                <a:spcPts val="0"/>
              </a:spcAft>
              <a:buClr>
                <a:schemeClr val="dk1"/>
              </a:buClr>
              <a:buSzPts val="1200"/>
              <a:buChar char="•"/>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4" name="Google Shape;104;p26"/>
          <p:cNvSpPr txBox="1">
            <a:spLocks noGrp="1"/>
          </p:cNvSpPr>
          <p:nvPr>
            <p:ph type="body" idx="2"/>
          </p:nvPr>
        </p:nvSpPr>
        <p:spPr>
          <a:xfrm>
            <a:off x="0" y="792956"/>
            <a:ext cx="9144000" cy="384572"/>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Clr>
                <a:schemeClr val="dk1"/>
              </a:buClr>
              <a:buSzPts val="1800"/>
              <a:buNone/>
              <a:defRPr b="1"/>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parador">
  <p:cSld name="Separador">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7"/>
          <p:cNvSpPr txBox="1">
            <a:spLocks noGrp="1"/>
          </p:cNvSpPr>
          <p:nvPr>
            <p:ph type="title"/>
          </p:nvPr>
        </p:nvSpPr>
        <p:spPr>
          <a:xfrm>
            <a:off x="452743" y="2271396"/>
            <a:ext cx="8238513" cy="600709"/>
          </a:xfrm>
          <a:prstGeom prst="rect">
            <a:avLst/>
          </a:prstGeom>
          <a:noFill/>
          <a:ln>
            <a:noFill/>
          </a:ln>
        </p:spPr>
        <p:txBody>
          <a:bodyPr spcFirstLastPara="1" wrap="square" lIns="68575" tIns="34275" rIns="68575" bIns="34275" anchor="t" anchorCtr="0">
            <a:noAutofit/>
          </a:bodyPr>
          <a:lstStyle>
            <a:lvl1pPr lvl="0" algn="ctr">
              <a:lnSpc>
                <a:spcPct val="90000"/>
              </a:lnSpc>
              <a:spcBef>
                <a:spcPts val="0"/>
              </a:spcBef>
              <a:spcAft>
                <a:spcPts val="0"/>
              </a:spcAft>
              <a:buClr>
                <a:srgbClr val="124484"/>
              </a:buClr>
              <a:buSzPts val="3000"/>
              <a:buFont typeface="Calibri"/>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ítulo y objetos">
  <p:cSld name="Título y objetos">
    <p:bg>
      <p:bgPr>
        <a:blipFill>
          <a:blip r:embed="rId2">
            <a:alphaModFix/>
          </a:blip>
          <a:stretch>
            <a:fillRect/>
          </a:stretch>
        </a:blipFill>
        <a:effectLst/>
      </p:bgPr>
    </p:bg>
    <p:spTree>
      <p:nvGrpSpPr>
        <p:cNvPr id="1" name="Shape 114"/>
        <p:cNvGrpSpPr/>
        <p:nvPr/>
      </p:nvGrpSpPr>
      <p:grpSpPr>
        <a:xfrm>
          <a:off x="0" y="0"/>
          <a:ext cx="0" cy="0"/>
          <a:chOff x="0" y="0"/>
          <a:chExt cx="0" cy="0"/>
        </a:xfrm>
      </p:grpSpPr>
      <p:sp>
        <p:nvSpPr>
          <p:cNvPr id="115" name="Google Shape;115;p30"/>
          <p:cNvSpPr txBox="1">
            <a:spLocks noGrp="1"/>
          </p:cNvSpPr>
          <p:nvPr>
            <p:ph type="title"/>
          </p:nvPr>
        </p:nvSpPr>
        <p:spPr>
          <a:xfrm>
            <a:off x="0" y="192052"/>
            <a:ext cx="9144000" cy="600709"/>
          </a:xfrm>
          <a:prstGeom prst="rect">
            <a:avLst/>
          </a:prstGeom>
          <a:noFill/>
          <a:ln>
            <a:noFill/>
          </a:ln>
        </p:spPr>
        <p:txBody>
          <a:bodyPr spcFirstLastPara="1" wrap="square" lIns="51425" tIns="25700" rIns="51425" bIns="25700" anchor="t" anchorCtr="0">
            <a:noAutofit/>
          </a:bodyPr>
          <a:lstStyle>
            <a:lvl1pPr lvl="0" algn="ctr">
              <a:lnSpc>
                <a:spcPct val="90000"/>
              </a:lnSpc>
              <a:spcBef>
                <a:spcPts val="0"/>
              </a:spcBef>
              <a:spcAft>
                <a:spcPts val="0"/>
              </a:spcAft>
              <a:buClr>
                <a:srgbClr val="124484"/>
              </a:buClr>
              <a:buSzPts val="2300"/>
              <a:buFont typeface="Calibri"/>
              <a:buNone/>
              <a:defRPr b="1"/>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116" name="Google Shape;116;p30"/>
          <p:cNvSpPr txBox="1">
            <a:spLocks noGrp="1"/>
          </p:cNvSpPr>
          <p:nvPr>
            <p:ph type="body" idx="1"/>
          </p:nvPr>
        </p:nvSpPr>
        <p:spPr>
          <a:xfrm>
            <a:off x="452743" y="1135856"/>
            <a:ext cx="8238514" cy="3496866"/>
          </a:xfrm>
          <a:prstGeom prst="rect">
            <a:avLst/>
          </a:prstGeom>
          <a:noFill/>
          <a:ln>
            <a:noFill/>
          </a:ln>
        </p:spPr>
        <p:txBody>
          <a:bodyPr spcFirstLastPara="1" wrap="square" lIns="51425" tIns="25700" rIns="51425" bIns="25700" anchor="t" anchorCtr="0">
            <a:normAutofit/>
          </a:bodyPr>
          <a:lstStyle>
            <a:lvl1pPr marL="457200" lvl="0" indent="-298450" algn="l">
              <a:lnSpc>
                <a:spcPct val="90000"/>
              </a:lnSpc>
              <a:spcBef>
                <a:spcPts val="800"/>
              </a:spcBef>
              <a:spcAft>
                <a:spcPts val="0"/>
              </a:spcAft>
              <a:buClr>
                <a:schemeClr val="dk1"/>
              </a:buClr>
              <a:buSzPts val="1100"/>
              <a:buChar char="•"/>
              <a:defRPr sz="1500"/>
            </a:lvl1pPr>
            <a:lvl2pPr marL="914400" lvl="1" indent="-298450" algn="l">
              <a:lnSpc>
                <a:spcPct val="90000"/>
              </a:lnSpc>
              <a:spcBef>
                <a:spcPts val="400"/>
              </a:spcBef>
              <a:spcAft>
                <a:spcPts val="0"/>
              </a:spcAft>
              <a:buClr>
                <a:schemeClr val="dk1"/>
              </a:buClr>
              <a:buSzPts val="1100"/>
              <a:buChar char="•"/>
              <a:defRPr sz="1400"/>
            </a:lvl2pPr>
            <a:lvl3pPr marL="1371600" lvl="2" indent="-285750" algn="l">
              <a:lnSpc>
                <a:spcPct val="90000"/>
              </a:lnSpc>
              <a:spcBef>
                <a:spcPts val="400"/>
              </a:spcBef>
              <a:spcAft>
                <a:spcPts val="0"/>
              </a:spcAft>
              <a:buClr>
                <a:schemeClr val="dk1"/>
              </a:buClr>
              <a:buSzPts val="900"/>
              <a:buChar char="•"/>
              <a:defRPr sz="1200"/>
            </a:lvl3pPr>
            <a:lvl4pPr marL="1828800" lvl="3" indent="-285750" algn="l">
              <a:lnSpc>
                <a:spcPct val="90000"/>
              </a:lnSpc>
              <a:spcBef>
                <a:spcPts val="400"/>
              </a:spcBef>
              <a:spcAft>
                <a:spcPts val="0"/>
              </a:spcAft>
              <a:buClr>
                <a:schemeClr val="dk1"/>
              </a:buClr>
              <a:buSzPts val="900"/>
              <a:buChar char="•"/>
              <a:defRPr sz="1200"/>
            </a:lvl4pPr>
            <a:lvl5pPr marL="2286000" lvl="4" indent="-285750" algn="l">
              <a:lnSpc>
                <a:spcPct val="90000"/>
              </a:lnSpc>
              <a:spcBef>
                <a:spcPts val="400"/>
              </a:spcBef>
              <a:spcAft>
                <a:spcPts val="0"/>
              </a:spcAft>
              <a:buClr>
                <a:schemeClr val="dk1"/>
              </a:buClr>
              <a:buSzPts val="900"/>
              <a:buChar char="•"/>
              <a:defRPr sz="1200"/>
            </a:lvl5pPr>
            <a:lvl6pPr marL="2743200" lvl="5" indent="-298450" algn="l">
              <a:lnSpc>
                <a:spcPct val="90000"/>
              </a:lnSpc>
              <a:spcBef>
                <a:spcPts val="400"/>
              </a:spcBef>
              <a:spcAft>
                <a:spcPts val="0"/>
              </a:spcAft>
              <a:buClr>
                <a:schemeClr val="dk1"/>
              </a:buClr>
              <a:buSzPts val="1100"/>
              <a:buChar char="•"/>
              <a:defRPr/>
            </a:lvl6pPr>
            <a:lvl7pPr marL="3200400" lvl="6" indent="-298450" algn="l">
              <a:lnSpc>
                <a:spcPct val="90000"/>
              </a:lnSpc>
              <a:spcBef>
                <a:spcPts val="400"/>
              </a:spcBef>
              <a:spcAft>
                <a:spcPts val="0"/>
              </a:spcAft>
              <a:buClr>
                <a:schemeClr val="dk1"/>
              </a:buClr>
              <a:buSzPts val="1100"/>
              <a:buChar char="•"/>
              <a:defRPr/>
            </a:lvl7pPr>
            <a:lvl8pPr marL="3657600" lvl="7" indent="-298450" algn="l">
              <a:lnSpc>
                <a:spcPct val="90000"/>
              </a:lnSpc>
              <a:spcBef>
                <a:spcPts val="400"/>
              </a:spcBef>
              <a:spcAft>
                <a:spcPts val="0"/>
              </a:spcAft>
              <a:buClr>
                <a:schemeClr val="dk1"/>
              </a:buClr>
              <a:buSzPts val="1100"/>
              <a:buChar char="•"/>
              <a:defRPr/>
            </a:lvl8pPr>
            <a:lvl9pPr marL="4114800" lvl="8" indent="-298450" algn="l">
              <a:lnSpc>
                <a:spcPct val="90000"/>
              </a:lnSpc>
              <a:spcBef>
                <a:spcPts val="400"/>
              </a:spcBef>
              <a:spcAft>
                <a:spcPts val="0"/>
              </a:spcAft>
              <a:buClr>
                <a:schemeClr val="dk1"/>
              </a:buClr>
              <a:buSzPts val="11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ortada">
  <p:cSld name="Portada">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31"/>
          <p:cNvSpPr/>
          <p:nvPr/>
        </p:nvSpPr>
        <p:spPr>
          <a:xfrm>
            <a:off x="3048000" y="4571765"/>
            <a:ext cx="6096000" cy="365650"/>
          </a:xfrm>
          <a:prstGeom prst="rect">
            <a:avLst/>
          </a:prstGeom>
          <a:solidFill>
            <a:schemeClr val="lt1">
              <a:alpha val="74117"/>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19" name="Google Shape;119;p31"/>
          <p:cNvSpPr/>
          <p:nvPr/>
        </p:nvSpPr>
        <p:spPr>
          <a:xfrm>
            <a:off x="1" y="4571765"/>
            <a:ext cx="3048000" cy="365650"/>
          </a:xfrm>
          <a:prstGeom prst="rect">
            <a:avLst/>
          </a:prstGeom>
          <a:solidFill>
            <a:srgbClr val="004890">
              <a:alpha val="49019"/>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120" name="Google Shape;120;p31"/>
          <p:cNvSpPr txBox="1">
            <a:spLocks noGrp="1"/>
          </p:cNvSpPr>
          <p:nvPr>
            <p:ph type="ctrTitle"/>
          </p:nvPr>
        </p:nvSpPr>
        <p:spPr>
          <a:xfrm>
            <a:off x="3722917" y="1223797"/>
            <a:ext cx="5026945" cy="2249120"/>
          </a:xfrm>
          <a:prstGeom prst="rect">
            <a:avLst/>
          </a:prstGeom>
          <a:noFill/>
          <a:ln>
            <a:noFill/>
          </a:ln>
        </p:spPr>
        <p:txBody>
          <a:bodyPr spcFirstLastPara="1" wrap="square" lIns="51425" tIns="25700" rIns="51425" bIns="25700" anchor="ctr" anchorCtr="0">
            <a:normAutofit/>
          </a:bodyPr>
          <a:lstStyle>
            <a:lvl1pPr lvl="0" algn="l">
              <a:lnSpc>
                <a:spcPct val="90000"/>
              </a:lnSpc>
              <a:spcBef>
                <a:spcPts val="0"/>
              </a:spcBef>
              <a:spcAft>
                <a:spcPts val="0"/>
              </a:spcAft>
              <a:buClr>
                <a:srgbClr val="004890"/>
              </a:buClr>
              <a:buSzPts val="2900"/>
              <a:buFont typeface="Calibri"/>
              <a:buNone/>
              <a:defRPr sz="3900" b="1">
                <a:solidFill>
                  <a:srgbClr val="004890"/>
                </a:solidFill>
                <a:latin typeface="Calibri"/>
                <a:ea typeface="Calibri"/>
                <a:cs typeface="Calibri"/>
                <a:sym typeface="Calibri"/>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121" name="Google Shape;121;p31"/>
          <p:cNvSpPr txBox="1">
            <a:spLocks noGrp="1"/>
          </p:cNvSpPr>
          <p:nvPr>
            <p:ph type="subTitle" idx="1"/>
          </p:nvPr>
        </p:nvSpPr>
        <p:spPr>
          <a:xfrm>
            <a:off x="3722917" y="3571875"/>
            <a:ext cx="5026945" cy="814388"/>
          </a:xfrm>
          <a:prstGeom prst="rect">
            <a:avLst/>
          </a:prstGeom>
          <a:noFill/>
          <a:ln>
            <a:noFill/>
          </a:ln>
        </p:spPr>
        <p:txBody>
          <a:bodyPr spcFirstLastPara="1" wrap="square" lIns="51425" tIns="25700" rIns="51425" bIns="25700" anchor="ctr" anchorCtr="0">
            <a:noAutofit/>
          </a:bodyPr>
          <a:lstStyle>
            <a:lvl1pPr lvl="0" algn="l">
              <a:lnSpc>
                <a:spcPct val="90000"/>
              </a:lnSpc>
              <a:spcBef>
                <a:spcPts val="800"/>
              </a:spcBef>
              <a:spcAft>
                <a:spcPts val="0"/>
              </a:spcAft>
              <a:buClr>
                <a:schemeClr val="dk1"/>
              </a:buClr>
              <a:buSzPts val="1800"/>
              <a:buNone/>
              <a:defRPr sz="2400">
                <a:solidFill>
                  <a:schemeClr val="dk1"/>
                </a:solidFill>
              </a:defRPr>
            </a:lvl1pPr>
            <a:lvl2pPr lvl="1" algn="ctr">
              <a:lnSpc>
                <a:spcPct val="90000"/>
              </a:lnSpc>
              <a:spcBef>
                <a:spcPts val="400"/>
              </a:spcBef>
              <a:spcAft>
                <a:spcPts val="0"/>
              </a:spcAft>
              <a:buClr>
                <a:schemeClr val="dk1"/>
              </a:buClr>
              <a:buSzPts val="1100"/>
              <a:buNone/>
              <a:defRPr sz="1500"/>
            </a:lvl2pPr>
            <a:lvl3pPr lvl="2" algn="ctr">
              <a:lnSpc>
                <a:spcPct val="90000"/>
              </a:lnSpc>
              <a:spcBef>
                <a:spcPts val="400"/>
              </a:spcBef>
              <a:spcAft>
                <a:spcPts val="0"/>
              </a:spcAft>
              <a:buClr>
                <a:schemeClr val="dk1"/>
              </a:buClr>
              <a:buSzPts val="1100"/>
              <a:buNone/>
              <a:defRPr sz="1400"/>
            </a:lvl3pPr>
            <a:lvl4pPr lvl="3" algn="ctr">
              <a:lnSpc>
                <a:spcPct val="90000"/>
              </a:lnSpc>
              <a:spcBef>
                <a:spcPts val="400"/>
              </a:spcBef>
              <a:spcAft>
                <a:spcPts val="0"/>
              </a:spcAft>
              <a:buClr>
                <a:schemeClr val="dk1"/>
              </a:buClr>
              <a:buSzPts val="900"/>
              <a:buNone/>
              <a:defRPr sz="1200"/>
            </a:lvl4pPr>
            <a:lvl5pPr lvl="4" algn="ctr">
              <a:lnSpc>
                <a:spcPct val="90000"/>
              </a:lnSpc>
              <a:spcBef>
                <a:spcPts val="400"/>
              </a:spcBef>
              <a:spcAft>
                <a:spcPts val="0"/>
              </a:spcAft>
              <a:buClr>
                <a:schemeClr val="dk1"/>
              </a:buClr>
              <a:buSzPts val="900"/>
              <a:buNone/>
              <a:defRPr sz="1200"/>
            </a:lvl5pPr>
            <a:lvl6pPr lvl="5" algn="ctr">
              <a:lnSpc>
                <a:spcPct val="90000"/>
              </a:lnSpc>
              <a:spcBef>
                <a:spcPts val="400"/>
              </a:spcBef>
              <a:spcAft>
                <a:spcPts val="0"/>
              </a:spcAft>
              <a:buClr>
                <a:schemeClr val="dk1"/>
              </a:buClr>
              <a:buSzPts val="900"/>
              <a:buNone/>
              <a:defRPr sz="1200"/>
            </a:lvl6pPr>
            <a:lvl7pPr lvl="6" algn="ctr">
              <a:lnSpc>
                <a:spcPct val="90000"/>
              </a:lnSpc>
              <a:spcBef>
                <a:spcPts val="400"/>
              </a:spcBef>
              <a:spcAft>
                <a:spcPts val="0"/>
              </a:spcAft>
              <a:buClr>
                <a:schemeClr val="dk1"/>
              </a:buClr>
              <a:buSzPts val="900"/>
              <a:buNone/>
              <a:defRPr sz="1200"/>
            </a:lvl7pPr>
            <a:lvl8pPr lvl="7" algn="ctr">
              <a:lnSpc>
                <a:spcPct val="90000"/>
              </a:lnSpc>
              <a:spcBef>
                <a:spcPts val="400"/>
              </a:spcBef>
              <a:spcAft>
                <a:spcPts val="0"/>
              </a:spcAft>
              <a:buClr>
                <a:schemeClr val="dk1"/>
              </a:buClr>
              <a:buSzPts val="900"/>
              <a:buNone/>
              <a:defRPr sz="1200"/>
            </a:lvl8pPr>
            <a:lvl9pPr lvl="8" algn="ctr">
              <a:lnSpc>
                <a:spcPct val="90000"/>
              </a:lnSpc>
              <a:spcBef>
                <a:spcPts val="400"/>
              </a:spcBef>
              <a:spcAft>
                <a:spcPts val="0"/>
              </a:spcAft>
              <a:buClr>
                <a:schemeClr val="dk1"/>
              </a:buClr>
              <a:buSzPts val="900"/>
              <a:buNone/>
              <a:defRPr sz="1200"/>
            </a:lvl9pPr>
          </a:lstStyle>
          <a:p>
            <a:endParaRPr/>
          </a:p>
        </p:txBody>
      </p:sp>
      <p:sp>
        <p:nvSpPr>
          <p:cNvPr id="122" name="Google Shape;122;p31"/>
          <p:cNvSpPr txBox="1">
            <a:spLocks noGrp="1"/>
          </p:cNvSpPr>
          <p:nvPr>
            <p:ph type="body" idx="2"/>
          </p:nvPr>
        </p:nvSpPr>
        <p:spPr>
          <a:xfrm>
            <a:off x="244477" y="4571765"/>
            <a:ext cx="2441575" cy="365650"/>
          </a:xfrm>
          <a:prstGeom prst="rect">
            <a:avLst/>
          </a:prstGeom>
          <a:noFill/>
          <a:ln>
            <a:noFill/>
          </a:ln>
        </p:spPr>
        <p:txBody>
          <a:bodyPr spcFirstLastPara="1" wrap="square" lIns="51425" tIns="25700" rIns="51425" bIns="25700" anchor="ctr" anchorCtr="0">
            <a:normAutofit/>
          </a:bodyPr>
          <a:lstStyle>
            <a:lvl1pPr marL="457200" lvl="0" indent="-228600" algn="ctr">
              <a:lnSpc>
                <a:spcPct val="90000"/>
              </a:lnSpc>
              <a:spcBef>
                <a:spcPts val="800"/>
              </a:spcBef>
              <a:spcAft>
                <a:spcPts val="0"/>
              </a:spcAft>
              <a:buClr>
                <a:schemeClr val="lt1"/>
              </a:buClr>
              <a:buSzPts val="1400"/>
              <a:buNone/>
              <a:defRPr>
                <a:solidFill>
                  <a:schemeClr val="lt1"/>
                </a:solidFill>
              </a:defRPr>
            </a:lvl1pPr>
            <a:lvl2pPr marL="914400" lvl="1" indent="-298450" algn="l">
              <a:lnSpc>
                <a:spcPct val="90000"/>
              </a:lnSpc>
              <a:spcBef>
                <a:spcPts val="400"/>
              </a:spcBef>
              <a:spcAft>
                <a:spcPts val="0"/>
              </a:spcAft>
              <a:buClr>
                <a:schemeClr val="dk1"/>
              </a:buClr>
              <a:buSzPts val="1100"/>
              <a:buChar char="•"/>
              <a:defRPr/>
            </a:lvl2pPr>
            <a:lvl3pPr marL="1371600" lvl="2" indent="-298450" algn="l">
              <a:lnSpc>
                <a:spcPct val="90000"/>
              </a:lnSpc>
              <a:spcBef>
                <a:spcPts val="400"/>
              </a:spcBef>
              <a:spcAft>
                <a:spcPts val="0"/>
              </a:spcAft>
              <a:buClr>
                <a:schemeClr val="dk1"/>
              </a:buClr>
              <a:buSzPts val="1100"/>
              <a:buChar char="•"/>
              <a:defRPr/>
            </a:lvl3pPr>
            <a:lvl4pPr marL="1828800" lvl="3" indent="-298450" algn="l">
              <a:lnSpc>
                <a:spcPct val="90000"/>
              </a:lnSpc>
              <a:spcBef>
                <a:spcPts val="400"/>
              </a:spcBef>
              <a:spcAft>
                <a:spcPts val="0"/>
              </a:spcAft>
              <a:buClr>
                <a:schemeClr val="dk1"/>
              </a:buClr>
              <a:buSzPts val="1100"/>
              <a:buChar char="•"/>
              <a:defRPr/>
            </a:lvl4pPr>
            <a:lvl5pPr marL="2286000" lvl="4" indent="-298450" algn="l">
              <a:lnSpc>
                <a:spcPct val="90000"/>
              </a:lnSpc>
              <a:spcBef>
                <a:spcPts val="400"/>
              </a:spcBef>
              <a:spcAft>
                <a:spcPts val="0"/>
              </a:spcAft>
              <a:buClr>
                <a:schemeClr val="dk1"/>
              </a:buClr>
              <a:buSzPts val="1100"/>
              <a:buChar char="•"/>
              <a:defRPr/>
            </a:lvl5pPr>
            <a:lvl6pPr marL="2743200" lvl="5" indent="-298450" algn="l">
              <a:lnSpc>
                <a:spcPct val="90000"/>
              </a:lnSpc>
              <a:spcBef>
                <a:spcPts val="400"/>
              </a:spcBef>
              <a:spcAft>
                <a:spcPts val="0"/>
              </a:spcAft>
              <a:buClr>
                <a:schemeClr val="dk1"/>
              </a:buClr>
              <a:buSzPts val="1100"/>
              <a:buChar char="•"/>
              <a:defRPr/>
            </a:lvl6pPr>
            <a:lvl7pPr marL="3200400" lvl="6" indent="-298450" algn="l">
              <a:lnSpc>
                <a:spcPct val="90000"/>
              </a:lnSpc>
              <a:spcBef>
                <a:spcPts val="400"/>
              </a:spcBef>
              <a:spcAft>
                <a:spcPts val="0"/>
              </a:spcAft>
              <a:buClr>
                <a:schemeClr val="dk1"/>
              </a:buClr>
              <a:buSzPts val="1100"/>
              <a:buChar char="•"/>
              <a:defRPr/>
            </a:lvl7pPr>
            <a:lvl8pPr marL="3657600" lvl="7" indent="-298450" algn="l">
              <a:lnSpc>
                <a:spcPct val="90000"/>
              </a:lnSpc>
              <a:spcBef>
                <a:spcPts val="400"/>
              </a:spcBef>
              <a:spcAft>
                <a:spcPts val="0"/>
              </a:spcAft>
              <a:buClr>
                <a:schemeClr val="dk1"/>
              </a:buClr>
              <a:buSzPts val="1100"/>
              <a:buChar char="•"/>
              <a:defRPr/>
            </a:lvl8pPr>
            <a:lvl9pPr marL="4114800" lvl="8" indent="-298450" algn="l">
              <a:lnSpc>
                <a:spcPct val="90000"/>
              </a:lnSpc>
              <a:spcBef>
                <a:spcPts val="400"/>
              </a:spcBef>
              <a:spcAft>
                <a:spcPts val="0"/>
              </a:spcAft>
              <a:buClr>
                <a:schemeClr val="dk1"/>
              </a:buClr>
              <a:buSzPts val="1100"/>
              <a:buChar char="•"/>
              <a:defRPr/>
            </a:lvl9pPr>
          </a:lstStyle>
          <a:p>
            <a:endParaRPr/>
          </a:p>
        </p:txBody>
      </p:sp>
      <p:sp>
        <p:nvSpPr>
          <p:cNvPr id="123" name="Google Shape;123;p31"/>
          <p:cNvSpPr txBox="1">
            <a:spLocks noGrp="1"/>
          </p:cNvSpPr>
          <p:nvPr>
            <p:ph type="body" idx="3"/>
          </p:nvPr>
        </p:nvSpPr>
        <p:spPr>
          <a:xfrm>
            <a:off x="3722916" y="4571765"/>
            <a:ext cx="5026946" cy="365650"/>
          </a:xfrm>
          <a:prstGeom prst="rect">
            <a:avLst/>
          </a:prstGeom>
          <a:noFill/>
          <a:ln>
            <a:noFill/>
          </a:ln>
        </p:spPr>
        <p:txBody>
          <a:bodyPr spcFirstLastPara="1" wrap="square" lIns="51425" tIns="25700" rIns="51425" bIns="25700" anchor="ctr" anchorCtr="0">
            <a:normAutofit/>
          </a:bodyPr>
          <a:lstStyle>
            <a:lvl1pPr marL="457200" lvl="0" indent="-228600" algn="l">
              <a:lnSpc>
                <a:spcPct val="90000"/>
              </a:lnSpc>
              <a:spcBef>
                <a:spcPts val="800"/>
              </a:spcBef>
              <a:spcAft>
                <a:spcPts val="0"/>
              </a:spcAft>
              <a:buClr>
                <a:srgbClr val="004890"/>
              </a:buClr>
              <a:buSzPts val="1400"/>
              <a:buNone/>
              <a:defRPr>
                <a:solidFill>
                  <a:srgbClr val="004890"/>
                </a:solidFill>
              </a:defRPr>
            </a:lvl1pPr>
            <a:lvl2pPr marL="914400" lvl="1" indent="-298450" algn="l">
              <a:lnSpc>
                <a:spcPct val="90000"/>
              </a:lnSpc>
              <a:spcBef>
                <a:spcPts val="400"/>
              </a:spcBef>
              <a:spcAft>
                <a:spcPts val="0"/>
              </a:spcAft>
              <a:buClr>
                <a:schemeClr val="dk1"/>
              </a:buClr>
              <a:buSzPts val="1100"/>
              <a:buChar char="•"/>
              <a:defRPr/>
            </a:lvl2pPr>
            <a:lvl3pPr marL="1371600" lvl="2" indent="-298450" algn="l">
              <a:lnSpc>
                <a:spcPct val="90000"/>
              </a:lnSpc>
              <a:spcBef>
                <a:spcPts val="400"/>
              </a:spcBef>
              <a:spcAft>
                <a:spcPts val="0"/>
              </a:spcAft>
              <a:buClr>
                <a:schemeClr val="dk1"/>
              </a:buClr>
              <a:buSzPts val="1100"/>
              <a:buChar char="•"/>
              <a:defRPr/>
            </a:lvl3pPr>
            <a:lvl4pPr marL="1828800" lvl="3" indent="-298450" algn="l">
              <a:lnSpc>
                <a:spcPct val="90000"/>
              </a:lnSpc>
              <a:spcBef>
                <a:spcPts val="400"/>
              </a:spcBef>
              <a:spcAft>
                <a:spcPts val="0"/>
              </a:spcAft>
              <a:buClr>
                <a:schemeClr val="dk1"/>
              </a:buClr>
              <a:buSzPts val="1100"/>
              <a:buChar char="•"/>
              <a:defRPr/>
            </a:lvl4pPr>
            <a:lvl5pPr marL="2286000" lvl="4" indent="-298450" algn="l">
              <a:lnSpc>
                <a:spcPct val="90000"/>
              </a:lnSpc>
              <a:spcBef>
                <a:spcPts val="400"/>
              </a:spcBef>
              <a:spcAft>
                <a:spcPts val="0"/>
              </a:spcAft>
              <a:buClr>
                <a:schemeClr val="dk1"/>
              </a:buClr>
              <a:buSzPts val="1100"/>
              <a:buChar char="•"/>
              <a:defRPr/>
            </a:lvl5pPr>
            <a:lvl6pPr marL="2743200" lvl="5" indent="-298450" algn="l">
              <a:lnSpc>
                <a:spcPct val="90000"/>
              </a:lnSpc>
              <a:spcBef>
                <a:spcPts val="400"/>
              </a:spcBef>
              <a:spcAft>
                <a:spcPts val="0"/>
              </a:spcAft>
              <a:buClr>
                <a:schemeClr val="dk1"/>
              </a:buClr>
              <a:buSzPts val="1100"/>
              <a:buChar char="•"/>
              <a:defRPr/>
            </a:lvl6pPr>
            <a:lvl7pPr marL="3200400" lvl="6" indent="-298450" algn="l">
              <a:lnSpc>
                <a:spcPct val="90000"/>
              </a:lnSpc>
              <a:spcBef>
                <a:spcPts val="400"/>
              </a:spcBef>
              <a:spcAft>
                <a:spcPts val="0"/>
              </a:spcAft>
              <a:buClr>
                <a:schemeClr val="dk1"/>
              </a:buClr>
              <a:buSzPts val="1100"/>
              <a:buChar char="•"/>
              <a:defRPr/>
            </a:lvl7pPr>
            <a:lvl8pPr marL="3657600" lvl="7" indent="-298450" algn="l">
              <a:lnSpc>
                <a:spcPct val="90000"/>
              </a:lnSpc>
              <a:spcBef>
                <a:spcPts val="400"/>
              </a:spcBef>
              <a:spcAft>
                <a:spcPts val="0"/>
              </a:spcAft>
              <a:buClr>
                <a:schemeClr val="dk1"/>
              </a:buClr>
              <a:buSzPts val="1100"/>
              <a:buChar char="•"/>
              <a:defRPr/>
            </a:lvl8pPr>
            <a:lvl9pPr marL="4114800" lvl="8" indent="-298450" algn="l">
              <a:lnSpc>
                <a:spcPct val="90000"/>
              </a:lnSpc>
              <a:spcBef>
                <a:spcPts val="400"/>
              </a:spcBef>
              <a:spcAft>
                <a:spcPts val="0"/>
              </a:spcAft>
              <a:buClr>
                <a:schemeClr val="dk1"/>
              </a:buClr>
              <a:buSzPts val="11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raportada">
  <p:cSld name="Contraportada">
    <p:bg>
      <p:bgPr>
        <a:blipFill>
          <a:blip r:embed="rId2">
            <a:alphaModFix/>
          </a:blip>
          <a:stretch>
            <a:fillRect/>
          </a:stretch>
        </a:blipFill>
        <a:effectLst/>
      </p:bgPr>
    </p:bg>
    <p:spTree>
      <p:nvGrpSpPr>
        <p:cNvPr id="1" name="Shape 124"/>
        <p:cNvGrpSpPr/>
        <p:nvPr/>
      </p:nvGrpSpPr>
      <p:grpSpPr>
        <a:xfrm>
          <a:off x="0" y="0"/>
          <a:ext cx="0" cy="0"/>
          <a:chOff x="0" y="0"/>
          <a:chExt cx="0" cy="0"/>
        </a:xfrm>
      </p:grpSpPr>
      <p:sp>
        <p:nvSpPr>
          <p:cNvPr id="125" name="Google Shape;125;p32"/>
          <p:cNvSpPr/>
          <p:nvPr/>
        </p:nvSpPr>
        <p:spPr>
          <a:xfrm>
            <a:off x="3048000" y="4571765"/>
            <a:ext cx="6096000" cy="365650"/>
          </a:xfrm>
          <a:prstGeom prst="rect">
            <a:avLst/>
          </a:prstGeom>
          <a:solidFill>
            <a:schemeClr val="lt1">
              <a:alpha val="74117"/>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26" name="Google Shape;126;p32"/>
          <p:cNvSpPr txBox="1">
            <a:spLocks noGrp="1"/>
          </p:cNvSpPr>
          <p:nvPr>
            <p:ph type="ctrTitle"/>
          </p:nvPr>
        </p:nvSpPr>
        <p:spPr>
          <a:xfrm>
            <a:off x="3722917" y="1223797"/>
            <a:ext cx="5026945" cy="2249120"/>
          </a:xfrm>
          <a:prstGeom prst="rect">
            <a:avLst/>
          </a:prstGeom>
          <a:noFill/>
          <a:ln>
            <a:noFill/>
          </a:ln>
        </p:spPr>
        <p:txBody>
          <a:bodyPr spcFirstLastPara="1" wrap="square" lIns="51425" tIns="25700" rIns="51425" bIns="25700" anchor="ctr" anchorCtr="0">
            <a:normAutofit/>
          </a:bodyPr>
          <a:lstStyle>
            <a:lvl1pPr lvl="0" algn="l">
              <a:lnSpc>
                <a:spcPct val="90000"/>
              </a:lnSpc>
              <a:spcBef>
                <a:spcPts val="0"/>
              </a:spcBef>
              <a:spcAft>
                <a:spcPts val="0"/>
              </a:spcAft>
              <a:buClr>
                <a:srgbClr val="004890"/>
              </a:buClr>
              <a:buSzPts val="4500"/>
              <a:buFont typeface="Calibri"/>
              <a:buNone/>
              <a:defRPr sz="6000" b="1">
                <a:solidFill>
                  <a:srgbClr val="004890"/>
                </a:solidFill>
                <a:latin typeface="Calibri"/>
                <a:ea typeface="Calibri"/>
                <a:cs typeface="Calibri"/>
                <a:sym typeface="Calibri"/>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127" name="Google Shape;127;p32"/>
          <p:cNvSpPr txBox="1">
            <a:spLocks noGrp="1"/>
          </p:cNvSpPr>
          <p:nvPr>
            <p:ph type="subTitle" idx="1"/>
          </p:nvPr>
        </p:nvSpPr>
        <p:spPr>
          <a:xfrm>
            <a:off x="3722917" y="3675107"/>
            <a:ext cx="5026945" cy="617057"/>
          </a:xfrm>
          <a:prstGeom prst="rect">
            <a:avLst/>
          </a:prstGeom>
          <a:noFill/>
          <a:ln>
            <a:noFill/>
          </a:ln>
        </p:spPr>
        <p:txBody>
          <a:bodyPr spcFirstLastPara="1" wrap="square" lIns="51425" tIns="25700" rIns="51425" bIns="25700" anchor="ctr" anchorCtr="0">
            <a:noAutofit/>
          </a:bodyPr>
          <a:lstStyle>
            <a:lvl1pPr lvl="0" algn="l">
              <a:lnSpc>
                <a:spcPct val="90000"/>
              </a:lnSpc>
              <a:spcBef>
                <a:spcPts val="800"/>
              </a:spcBef>
              <a:spcAft>
                <a:spcPts val="0"/>
              </a:spcAft>
              <a:buClr>
                <a:schemeClr val="dk1"/>
              </a:buClr>
              <a:buSzPts val="1800"/>
              <a:buNone/>
              <a:defRPr sz="2400">
                <a:solidFill>
                  <a:schemeClr val="dk1"/>
                </a:solidFill>
              </a:defRPr>
            </a:lvl1pPr>
            <a:lvl2pPr lvl="1" algn="ctr">
              <a:lnSpc>
                <a:spcPct val="90000"/>
              </a:lnSpc>
              <a:spcBef>
                <a:spcPts val="400"/>
              </a:spcBef>
              <a:spcAft>
                <a:spcPts val="0"/>
              </a:spcAft>
              <a:buClr>
                <a:schemeClr val="dk1"/>
              </a:buClr>
              <a:buSzPts val="1100"/>
              <a:buNone/>
              <a:defRPr sz="1500"/>
            </a:lvl2pPr>
            <a:lvl3pPr lvl="2" algn="ctr">
              <a:lnSpc>
                <a:spcPct val="90000"/>
              </a:lnSpc>
              <a:spcBef>
                <a:spcPts val="400"/>
              </a:spcBef>
              <a:spcAft>
                <a:spcPts val="0"/>
              </a:spcAft>
              <a:buClr>
                <a:schemeClr val="dk1"/>
              </a:buClr>
              <a:buSzPts val="1100"/>
              <a:buNone/>
              <a:defRPr sz="1400"/>
            </a:lvl3pPr>
            <a:lvl4pPr lvl="3" algn="ctr">
              <a:lnSpc>
                <a:spcPct val="90000"/>
              </a:lnSpc>
              <a:spcBef>
                <a:spcPts val="400"/>
              </a:spcBef>
              <a:spcAft>
                <a:spcPts val="0"/>
              </a:spcAft>
              <a:buClr>
                <a:schemeClr val="dk1"/>
              </a:buClr>
              <a:buSzPts val="900"/>
              <a:buNone/>
              <a:defRPr sz="1200"/>
            </a:lvl4pPr>
            <a:lvl5pPr lvl="4" algn="ctr">
              <a:lnSpc>
                <a:spcPct val="90000"/>
              </a:lnSpc>
              <a:spcBef>
                <a:spcPts val="400"/>
              </a:spcBef>
              <a:spcAft>
                <a:spcPts val="0"/>
              </a:spcAft>
              <a:buClr>
                <a:schemeClr val="dk1"/>
              </a:buClr>
              <a:buSzPts val="900"/>
              <a:buNone/>
              <a:defRPr sz="1200"/>
            </a:lvl5pPr>
            <a:lvl6pPr lvl="5" algn="ctr">
              <a:lnSpc>
                <a:spcPct val="90000"/>
              </a:lnSpc>
              <a:spcBef>
                <a:spcPts val="400"/>
              </a:spcBef>
              <a:spcAft>
                <a:spcPts val="0"/>
              </a:spcAft>
              <a:buClr>
                <a:schemeClr val="dk1"/>
              </a:buClr>
              <a:buSzPts val="900"/>
              <a:buNone/>
              <a:defRPr sz="1200"/>
            </a:lvl6pPr>
            <a:lvl7pPr lvl="6" algn="ctr">
              <a:lnSpc>
                <a:spcPct val="90000"/>
              </a:lnSpc>
              <a:spcBef>
                <a:spcPts val="400"/>
              </a:spcBef>
              <a:spcAft>
                <a:spcPts val="0"/>
              </a:spcAft>
              <a:buClr>
                <a:schemeClr val="dk1"/>
              </a:buClr>
              <a:buSzPts val="900"/>
              <a:buNone/>
              <a:defRPr sz="1200"/>
            </a:lvl7pPr>
            <a:lvl8pPr lvl="7" algn="ctr">
              <a:lnSpc>
                <a:spcPct val="90000"/>
              </a:lnSpc>
              <a:spcBef>
                <a:spcPts val="400"/>
              </a:spcBef>
              <a:spcAft>
                <a:spcPts val="0"/>
              </a:spcAft>
              <a:buClr>
                <a:schemeClr val="dk1"/>
              </a:buClr>
              <a:buSzPts val="900"/>
              <a:buNone/>
              <a:defRPr sz="1200"/>
            </a:lvl8pPr>
            <a:lvl9pPr lvl="8" algn="ctr">
              <a:lnSpc>
                <a:spcPct val="90000"/>
              </a:lnSpc>
              <a:spcBef>
                <a:spcPts val="400"/>
              </a:spcBef>
              <a:spcAft>
                <a:spcPts val="0"/>
              </a:spcAft>
              <a:buClr>
                <a:schemeClr val="dk1"/>
              </a:buClr>
              <a:buSzPts val="900"/>
              <a:buNone/>
              <a:defRPr sz="1200"/>
            </a:lvl9pPr>
          </a:lstStyle>
          <a:p>
            <a:endParaRPr/>
          </a:p>
        </p:txBody>
      </p:sp>
      <p:sp>
        <p:nvSpPr>
          <p:cNvPr id="128" name="Google Shape;128;p32"/>
          <p:cNvSpPr/>
          <p:nvPr/>
        </p:nvSpPr>
        <p:spPr>
          <a:xfrm>
            <a:off x="1" y="4571765"/>
            <a:ext cx="3048000" cy="365650"/>
          </a:xfrm>
          <a:prstGeom prst="rect">
            <a:avLst/>
          </a:prstGeom>
          <a:solidFill>
            <a:srgbClr val="004890">
              <a:alpha val="49019"/>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129" name="Google Shape;129;p32"/>
          <p:cNvSpPr txBox="1">
            <a:spLocks noGrp="1"/>
          </p:cNvSpPr>
          <p:nvPr>
            <p:ph type="body" idx="2"/>
          </p:nvPr>
        </p:nvSpPr>
        <p:spPr>
          <a:xfrm>
            <a:off x="3722916" y="4571765"/>
            <a:ext cx="5026946" cy="365650"/>
          </a:xfrm>
          <a:prstGeom prst="rect">
            <a:avLst/>
          </a:prstGeom>
          <a:noFill/>
          <a:ln>
            <a:noFill/>
          </a:ln>
        </p:spPr>
        <p:txBody>
          <a:bodyPr spcFirstLastPara="1" wrap="square" lIns="51425" tIns="25700" rIns="51425" bIns="25700" anchor="ctr" anchorCtr="0">
            <a:normAutofit/>
          </a:bodyPr>
          <a:lstStyle>
            <a:lvl1pPr marL="457200" lvl="0" indent="-228600" algn="l">
              <a:lnSpc>
                <a:spcPct val="90000"/>
              </a:lnSpc>
              <a:spcBef>
                <a:spcPts val="800"/>
              </a:spcBef>
              <a:spcAft>
                <a:spcPts val="0"/>
              </a:spcAft>
              <a:buClr>
                <a:srgbClr val="004890"/>
              </a:buClr>
              <a:buSzPts val="1400"/>
              <a:buNone/>
              <a:defRPr>
                <a:solidFill>
                  <a:srgbClr val="004890"/>
                </a:solidFill>
              </a:defRPr>
            </a:lvl1pPr>
            <a:lvl2pPr marL="914400" lvl="1" indent="-298450" algn="l">
              <a:lnSpc>
                <a:spcPct val="90000"/>
              </a:lnSpc>
              <a:spcBef>
                <a:spcPts val="400"/>
              </a:spcBef>
              <a:spcAft>
                <a:spcPts val="0"/>
              </a:spcAft>
              <a:buClr>
                <a:schemeClr val="dk1"/>
              </a:buClr>
              <a:buSzPts val="1100"/>
              <a:buChar char="•"/>
              <a:defRPr/>
            </a:lvl2pPr>
            <a:lvl3pPr marL="1371600" lvl="2" indent="-298450" algn="l">
              <a:lnSpc>
                <a:spcPct val="90000"/>
              </a:lnSpc>
              <a:spcBef>
                <a:spcPts val="400"/>
              </a:spcBef>
              <a:spcAft>
                <a:spcPts val="0"/>
              </a:spcAft>
              <a:buClr>
                <a:schemeClr val="dk1"/>
              </a:buClr>
              <a:buSzPts val="1100"/>
              <a:buChar char="•"/>
              <a:defRPr/>
            </a:lvl3pPr>
            <a:lvl4pPr marL="1828800" lvl="3" indent="-298450" algn="l">
              <a:lnSpc>
                <a:spcPct val="90000"/>
              </a:lnSpc>
              <a:spcBef>
                <a:spcPts val="400"/>
              </a:spcBef>
              <a:spcAft>
                <a:spcPts val="0"/>
              </a:spcAft>
              <a:buClr>
                <a:schemeClr val="dk1"/>
              </a:buClr>
              <a:buSzPts val="1100"/>
              <a:buChar char="•"/>
              <a:defRPr/>
            </a:lvl4pPr>
            <a:lvl5pPr marL="2286000" lvl="4" indent="-298450" algn="l">
              <a:lnSpc>
                <a:spcPct val="90000"/>
              </a:lnSpc>
              <a:spcBef>
                <a:spcPts val="400"/>
              </a:spcBef>
              <a:spcAft>
                <a:spcPts val="0"/>
              </a:spcAft>
              <a:buClr>
                <a:schemeClr val="dk1"/>
              </a:buClr>
              <a:buSzPts val="1100"/>
              <a:buChar char="•"/>
              <a:defRPr/>
            </a:lvl5pPr>
            <a:lvl6pPr marL="2743200" lvl="5" indent="-298450" algn="l">
              <a:lnSpc>
                <a:spcPct val="90000"/>
              </a:lnSpc>
              <a:spcBef>
                <a:spcPts val="400"/>
              </a:spcBef>
              <a:spcAft>
                <a:spcPts val="0"/>
              </a:spcAft>
              <a:buClr>
                <a:schemeClr val="dk1"/>
              </a:buClr>
              <a:buSzPts val="1100"/>
              <a:buChar char="•"/>
              <a:defRPr/>
            </a:lvl6pPr>
            <a:lvl7pPr marL="3200400" lvl="6" indent="-298450" algn="l">
              <a:lnSpc>
                <a:spcPct val="90000"/>
              </a:lnSpc>
              <a:spcBef>
                <a:spcPts val="400"/>
              </a:spcBef>
              <a:spcAft>
                <a:spcPts val="0"/>
              </a:spcAft>
              <a:buClr>
                <a:schemeClr val="dk1"/>
              </a:buClr>
              <a:buSzPts val="1100"/>
              <a:buChar char="•"/>
              <a:defRPr/>
            </a:lvl7pPr>
            <a:lvl8pPr marL="3657600" lvl="7" indent="-298450" algn="l">
              <a:lnSpc>
                <a:spcPct val="90000"/>
              </a:lnSpc>
              <a:spcBef>
                <a:spcPts val="400"/>
              </a:spcBef>
              <a:spcAft>
                <a:spcPts val="0"/>
              </a:spcAft>
              <a:buClr>
                <a:schemeClr val="dk1"/>
              </a:buClr>
              <a:buSzPts val="1100"/>
              <a:buChar char="•"/>
              <a:defRPr/>
            </a:lvl8pPr>
            <a:lvl9pPr marL="4114800" lvl="8" indent="-298450" algn="l">
              <a:lnSpc>
                <a:spcPct val="90000"/>
              </a:lnSpc>
              <a:spcBef>
                <a:spcPts val="400"/>
              </a:spcBef>
              <a:spcAft>
                <a:spcPts val="0"/>
              </a:spcAft>
              <a:buClr>
                <a:schemeClr val="dk1"/>
              </a:buClr>
              <a:buSzPts val="11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subtítulo y objetos">
  <p:cSld name="Título, subtítulo y objetos">
    <p:bg>
      <p:bgPr>
        <a:blipFill>
          <a:blip r:embed="rId2">
            <a:alphaModFix/>
          </a:blip>
          <a:stretch>
            <a:fillRect/>
          </a:stretch>
        </a:blipFill>
        <a:effectLst/>
      </p:bgPr>
    </p:bg>
    <p:spTree>
      <p:nvGrpSpPr>
        <p:cNvPr id="1" name="Shape 130"/>
        <p:cNvGrpSpPr/>
        <p:nvPr/>
      </p:nvGrpSpPr>
      <p:grpSpPr>
        <a:xfrm>
          <a:off x="0" y="0"/>
          <a:ext cx="0" cy="0"/>
          <a:chOff x="0" y="0"/>
          <a:chExt cx="0" cy="0"/>
        </a:xfrm>
      </p:grpSpPr>
      <p:sp>
        <p:nvSpPr>
          <p:cNvPr id="131" name="Google Shape;131;p33"/>
          <p:cNvSpPr txBox="1">
            <a:spLocks noGrp="1"/>
          </p:cNvSpPr>
          <p:nvPr>
            <p:ph type="title"/>
          </p:nvPr>
        </p:nvSpPr>
        <p:spPr>
          <a:xfrm>
            <a:off x="0" y="192052"/>
            <a:ext cx="9144000" cy="600709"/>
          </a:xfrm>
          <a:prstGeom prst="rect">
            <a:avLst/>
          </a:prstGeom>
          <a:noFill/>
          <a:ln>
            <a:noFill/>
          </a:ln>
        </p:spPr>
        <p:txBody>
          <a:bodyPr spcFirstLastPara="1" wrap="square" lIns="51425" tIns="25700" rIns="51425" bIns="25700" anchor="t" anchorCtr="0">
            <a:noAutofit/>
          </a:bodyPr>
          <a:lstStyle>
            <a:lvl1pPr lvl="0" algn="ctr">
              <a:lnSpc>
                <a:spcPct val="90000"/>
              </a:lnSpc>
              <a:spcBef>
                <a:spcPts val="0"/>
              </a:spcBef>
              <a:spcAft>
                <a:spcPts val="0"/>
              </a:spcAft>
              <a:buClr>
                <a:srgbClr val="124484"/>
              </a:buClr>
              <a:buSzPts val="11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132" name="Google Shape;132;p33"/>
          <p:cNvSpPr txBox="1">
            <a:spLocks noGrp="1"/>
          </p:cNvSpPr>
          <p:nvPr>
            <p:ph type="body" idx="1"/>
          </p:nvPr>
        </p:nvSpPr>
        <p:spPr>
          <a:xfrm>
            <a:off x="446714" y="1177058"/>
            <a:ext cx="8247687" cy="3424708"/>
          </a:xfrm>
          <a:prstGeom prst="rect">
            <a:avLst/>
          </a:prstGeom>
          <a:noFill/>
          <a:ln>
            <a:noFill/>
          </a:ln>
        </p:spPr>
        <p:txBody>
          <a:bodyPr spcFirstLastPara="1" wrap="square" lIns="51425" tIns="25700" rIns="51425" bIns="25700" anchor="t" anchorCtr="0">
            <a:normAutofit/>
          </a:bodyPr>
          <a:lstStyle>
            <a:lvl1pPr marL="457200" lvl="0" indent="-298450" algn="l">
              <a:lnSpc>
                <a:spcPct val="90000"/>
              </a:lnSpc>
              <a:spcBef>
                <a:spcPts val="800"/>
              </a:spcBef>
              <a:spcAft>
                <a:spcPts val="0"/>
              </a:spcAft>
              <a:buClr>
                <a:schemeClr val="dk1"/>
              </a:buClr>
              <a:buSzPts val="1100"/>
              <a:buChar char="•"/>
              <a:defRPr sz="1500"/>
            </a:lvl1pPr>
            <a:lvl2pPr marL="914400" lvl="1" indent="-298450" algn="l">
              <a:lnSpc>
                <a:spcPct val="90000"/>
              </a:lnSpc>
              <a:spcBef>
                <a:spcPts val="400"/>
              </a:spcBef>
              <a:spcAft>
                <a:spcPts val="0"/>
              </a:spcAft>
              <a:buClr>
                <a:schemeClr val="dk1"/>
              </a:buClr>
              <a:buSzPts val="1100"/>
              <a:buChar char="•"/>
              <a:defRPr sz="1400"/>
            </a:lvl2pPr>
            <a:lvl3pPr marL="1371600" lvl="2" indent="-285750" algn="l">
              <a:lnSpc>
                <a:spcPct val="90000"/>
              </a:lnSpc>
              <a:spcBef>
                <a:spcPts val="400"/>
              </a:spcBef>
              <a:spcAft>
                <a:spcPts val="0"/>
              </a:spcAft>
              <a:buClr>
                <a:schemeClr val="dk1"/>
              </a:buClr>
              <a:buSzPts val="900"/>
              <a:buChar char="•"/>
              <a:defRPr sz="1200"/>
            </a:lvl3pPr>
            <a:lvl4pPr marL="1828800" lvl="3" indent="-285750" algn="l">
              <a:lnSpc>
                <a:spcPct val="90000"/>
              </a:lnSpc>
              <a:spcBef>
                <a:spcPts val="400"/>
              </a:spcBef>
              <a:spcAft>
                <a:spcPts val="0"/>
              </a:spcAft>
              <a:buClr>
                <a:schemeClr val="dk1"/>
              </a:buClr>
              <a:buSzPts val="900"/>
              <a:buChar char="•"/>
              <a:defRPr sz="1200"/>
            </a:lvl4pPr>
            <a:lvl5pPr marL="2286000" lvl="4" indent="-285750" algn="l">
              <a:lnSpc>
                <a:spcPct val="90000"/>
              </a:lnSpc>
              <a:spcBef>
                <a:spcPts val="400"/>
              </a:spcBef>
              <a:spcAft>
                <a:spcPts val="0"/>
              </a:spcAft>
              <a:buClr>
                <a:schemeClr val="dk1"/>
              </a:buClr>
              <a:buSzPts val="900"/>
              <a:buChar char="•"/>
              <a:defRPr sz="1200"/>
            </a:lvl5pPr>
            <a:lvl6pPr marL="2743200" lvl="5" indent="-298450" algn="l">
              <a:lnSpc>
                <a:spcPct val="90000"/>
              </a:lnSpc>
              <a:spcBef>
                <a:spcPts val="400"/>
              </a:spcBef>
              <a:spcAft>
                <a:spcPts val="0"/>
              </a:spcAft>
              <a:buClr>
                <a:schemeClr val="dk1"/>
              </a:buClr>
              <a:buSzPts val="1100"/>
              <a:buChar char="•"/>
              <a:defRPr/>
            </a:lvl6pPr>
            <a:lvl7pPr marL="3200400" lvl="6" indent="-298450" algn="l">
              <a:lnSpc>
                <a:spcPct val="90000"/>
              </a:lnSpc>
              <a:spcBef>
                <a:spcPts val="400"/>
              </a:spcBef>
              <a:spcAft>
                <a:spcPts val="0"/>
              </a:spcAft>
              <a:buClr>
                <a:schemeClr val="dk1"/>
              </a:buClr>
              <a:buSzPts val="1100"/>
              <a:buChar char="•"/>
              <a:defRPr/>
            </a:lvl7pPr>
            <a:lvl8pPr marL="3657600" lvl="7" indent="-298450" algn="l">
              <a:lnSpc>
                <a:spcPct val="90000"/>
              </a:lnSpc>
              <a:spcBef>
                <a:spcPts val="400"/>
              </a:spcBef>
              <a:spcAft>
                <a:spcPts val="0"/>
              </a:spcAft>
              <a:buClr>
                <a:schemeClr val="dk1"/>
              </a:buClr>
              <a:buSzPts val="1100"/>
              <a:buChar char="•"/>
              <a:defRPr/>
            </a:lvl8pPr>
            <a:lvl9pPr marL="4114800" lvl="8" indent="-298450" algn="l">
              <a:lnSpc>
                <a:spcPct val="90000"/>
              </a:lnSpc>
              <a:spcBef>
                <a:spcPts val="400"/>
              </a:spcBef>
              <a:spcAft>
                <a:spcPts val="0"/>
              </a:spcAft>
              <a:buClr>
                <a:schemeClr val="dk1"/>
              </a:buClr>
              <a:buSzPts val="1100"/>
              <a:buChar char="•"/>
              <a:defRPr/>
            </a:lvl9pPr>
          </a:lstStyle>
          <a:p>
            <a:endParaRPr/>
          </a:p>
        </p:txBody>
      </p:sp>
      <p:sp>
        <p:nvSpPr>
          <p:cNvPr id="133" name="Google Shape;133;p33"/>
          <p:cNvSpPr txBox="1">
            <a:spLocks noGrp="1"/>
          </p:cNvSpPr>
          <p:nvPr>
            <p:ph type="body" idx="2"/>
          </p:nvPr>
        </p:nvSpPr>
        <p:spPr>
          <a:xfrm>
            <a:off x="0" y="792956"/>
            <a:ext cx="9144000" cy="384572"/>
          </a:xfrm>
          <a:prstGeom prst="rect">
            <a:avLst/>
          </a:prstGeom>
          <a:noFill/>
          <a:ln>
            <a:noFill/>
          </a:ln>
        </p:spPr>
        <p:txBody>
          <a:bodyPr spcFirstLastPara="1" wrap="square" lIns="51425" tIns="25700" rIns="51425" bIns="25700" anchor="t" anchorCtr="0">
            <a:normAutofit/>
          </a:bodyPr>
          <a:lstStyle>
            <a:lvl1pPr marL="457200" lvl="0" indent="-228600" algn="ctr">
              <a:lnSpc>
                <a:spcPct val="90000"/>
              </a:lnSpc>
              <a:spcBef>
                <a:spcPts val="800"/>
              </a:spcBef>
              <a:spcAft>
                <a:spcPts val="0"/>
              </a:spcAft>
              <a:buClr>
                <a:schemeClr val="dk1"/>
              </a:buClr>
              <a:buSzPts val="1400"/>
              <a:buNone/>
              <a:defRPr b="1"/>
            </a:lvl1pPr>
            <a:lvl2pPr marL="914400" lvl="1" indent="-298450" algn="l">
              <a:lnSpc>
                <a:spcPct val="90000"/>
              </a:lnSpc>
              <a:spcBef>
                <a:spcPts val="400"/>
              </a:spcBef>
              <a:spcAft>
                <a:spcPts val="0"/>
              </a:spcAft>
              <a:buClr>
                <a:schemeClr val="dk1"/>
              </a:buClr>
              <a:buSzPts val="1100"/>
              <a:buChar char="•"/>
              <a:defRPr/>
            </a:lvl2pPr>
            <a:lvl3pPr marL="1371600" lvl="2" indent="-298450" algn="l">
              <a:lnSpc>
                <a:spcPct val="90000"/>
              </a:lnSpc>
              <a:spcBef>
                <a:spcPts val="400"/>
              </a:spcBef>
              <a:spcAft>
                <a:spcPts val="0"/>
              </a:spcAft>
              <a:buClr>
                <a:schemeClr val="dk1"/>
              </a:buClr>
              <a:buSzPts val="1100"/>
              <a:buChar char="•"/>
              <a:defRPr/>
            </a:lvl3pPr>
            <a:lvl4pPr marL="1828800" lvl="3" indent="-298450" algn="l">
              <a:lnSpc>
                <a:spcPct val="90000"/>
              </a:lnSpc>
              <a:spcBef>
                <a:spcPts val="400"/>
              </a:spcBef>
              <a:spcAft>
                <a:spcPts val="0"/>
              </a:spcAft>
              <a:buClr>
                <a:schemeClr val="dk1"/>
              </a:buClr>
              <a:buSzPts val="1100"/>
              <a:buChar char="•"/>
              <a:defRPr/>
            </a:lvl4pPr>
            <a:lvl5pPr marL="2286000" lvl="4" indent="-298450" algn="l">
              <a:lnSpc>
                <a:spcPct val="90000"/>
              </a:lnSpc>
              <a:spcBef>
                <a:spcPts val="400"/>
              </a:spcBef>
              <a:spcAft>
                <a:spcPts val="0"/>
              </a:spcAft>
              <a:buClr>
                <a:schemeClr val="dk1"/>
              </a:buClr>
              <a:buSzPts val="1100"/>
              <a:buChar char="•"/>
              <a:defRPr/>
            </a:lvl5pPr>
            <a:lvl6pPr marL="2743200" lvl="5" indent="-298450" algn="l">
              <a:lnSpc>
                <a:spcPct val="90000"/>
              </a:lnSpc>
              <a:spcBef>
                <a:spcPts val="400"/>
              </a:spcBef>
              <a:spcAft>
                <a:spcPts val="0"/>
              </a:spcAft>
              <a:buClr>
                <a:schemeClr val="dk1"/>
              </a:buClr>
              <a:buSzPts val="1100"/>
              <a:buChar char="•"/>
              <a:defRPr/>
            </a:lvl6pPr>
            <a:lvl7pPr marL="3200400" lvl="6" indent="-298450" algn="l">
              <a:lnSpc>
                <a:spcPct val="90000"/>
              </a:lnSpc>
              <a:spcBef>
                <a:spcPts val="400"/>
              </a:spcBef>
              <a:spcAft>
                <a:spcPts val="0"/>
              </a:spcAft>
              <a:buClr>
                <a:schemeClr val="dk1"/>
              </a:buClr>
              <a:buSzPts val="1100"/>
              <a:buChar char="•"/>
              <a:defRPr/>
            </a:lvl7pPr>
            <a:lvl8pPr marL="3657600" lvl="7" indent="-298450" algn="l">
              <a:lnSpc>
                <a:spcPct val="90000"/>
              </a:lnSpc>
              <a:spcBef>
                <a:spcPts val="400"/>
              </a:spcBef>
              <a:spcAft>
                <a:spcPts val="0"/>
              </a:spcAft>
              <a:buClr>
                <a:schemeClr val="dk1"/>
              </a:buClr>
              <a:buSzPts val="1100"/>
              <a:buChar char="•"/>
              <a:defRPr/>
            </a:lvl8pPr>
            <a:lvl9pPr marL="4114800" lvl="8" indent="-298450" algn="l">
              <a:lnSpc>
                <a:spcPct val="90000"/>
              </a:lnSpc>
              <a:spcBef>
                <a:spcPts val="400"/>
              </a:spcBef>
              <a:spcAft>
                <a:spcPts val="0"/>
              </a:spcAft>
              <a:buClr>
                <a:schemeClr val="dk1"/>
              </a:buClr>
              <a:buSzPts val="11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1.jpg"/><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7">
            <a:alphaModFix/>
          </a:blip>
          <a:stretch>
            <a:fillRect/>
          </a:stretch>
        </a:blipFill>
        <a:effectLst/>
      </p:bgPr>
    </p:bg>
    <p:spTree>
      <p:nvGrpSpPr>
        <p:cNvPr id="1" name="Shape 82"/>
        <p:cNvGrpSpPr/>
        <p:nvPr/>
      </p:nvGrpSpPr>
      <p:grpSpPr>
        <a:xfrm>
          <a:off x="0" y="0"/>
          <a:ext cx="0" cy="0"/>
          <a:chOff x="0" y="0"/>
          <a:chExt cx="0" cy="0"/>
        </a:xfrm>
      </p:grpSpPr>
      <p:sp>
        <p:nvSpPr>
          <p:cNvPr id="83" name="Google Shape;83;p22"/>
          <p:cNvSpPr txBox="1">
            <a:spLocks noGrp="1"/>
          </p:cNvSpPr>
          <p:nvPr>
            <p:ph type="title"/>
          </p:nvPr>
        </p:nvSpPr>
        <p:spPr>
          <a:xfrm>
            <a:off x="0" y="192051"/>
            <a:ext cx="9144000" cy="600709"/>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0"/>
              </a:spcBef>
              <a:spcAft>
                <a:spcPts val="0"/>
              </a:spcAft>
              <a:buClr>
                <a:srgbClr val="124484"/>
              </a:buClr>
              <a:buSzPts val="3000"/>
              <a:buFont typeface="Calibri"/>
              <a:buNone/>
              <a:defRPr sz="3000" b="1" i="0" u="none" strike="noStrike" cap="none">
                <a:solidFill>
                  <a:srgbClr val="12448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84" name="Google Shape;84;p22"/>
          <p:cNvSpPr txBox="1">
            <a:spLocks noGrp="1"/>
          </p:cNvSpPr>
          <p:nvPr>
            <p:ph type="body" idx="1"/>
          </p:nvPr>
        </p:nvSpPr>
        <p:spPr>
          <a:xfrm>
            <a:off x="452743" y="1135856"/>
            <a:ext cx="8238514" cy="3496866"/>
          </a:xfrm>
          <a:prstGeom prst="rect">
            <a:avLst/>
          </a:prstGeom>
          <a:noFill/>
          <a:ln>
            <a:noFill/>
          </a:ln>
        </p:spPr>
        <p:txBody>
          <a:bodyPr spcFirstLastPara="1" wrap="square" lIns="68575" tIns="34275" rIns="68575" bIns="34275" anchor="t" anchorCtr="0">
            <a:normAutofit/>
          </a:bodyPr>
          <a:lstStyle>
            <a:lvl1pPr marL="457200" marR="0" lvl="0"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111"/>
        <p:cNvGrpSpPr/>
        <p:nvPr/>
      </p:nvGrpSpPr>
      <p:grpSpPr>
        <a:xfrm>
          <a:off x="0" y="0"/>
          <a:ext cx="0" cy="0"/>
          <a:chOff x="0" y="0"/>
          <a:chExt cx="0" cy="0"/>
        </a:xfrm>
      </p:grpSpPr>
      <p:sp>
        <p:nvSpPr>
          <p:cNvPr id="112" name="Google Shape;112;p29"/>
          <p:cNvSpPr txBox="1">
            <a:spLocks noGrp="1"/>
          </p:cNvSpPr>
          <p:nvPr>
            <p:ph type="title"/>
          </p:nvPr>
        </p:nvSpPr>
        <p:spPr>
          <a:xfrm>
            <a:off x="0" y="192052"/>
            <a:ext cx="9144000" cy="600709"/>
          </a:xfrm>
          <a:prstGeom prst="rect">
            <a:avLst/>
          </a:prstGeom>
          <a:noFill/>
          <a:ln>
            <a:noFill/>
          </a:ln>
        </p:spPr>
        <p:txBody>
          <a:bodyPr spcFirstLastPara="1" wrap="square" lIns="51425" tIns="25700" rIns="51425" bIns="25700" anchor="t" anchorCtr="0">
            <a:noAutofit/>
          </a:bodyPr>
          <a:lstStyle>
            <a:lvl1pPr marR="0" lvl="0" algn="ctr" rtl="0">
              <a:lnSpc>
                <a:spcPct val="90000"/>
              </a:lnSpc>
              <a:spcBef>
                <a:spcPts val="0"/>
              </a:spcBef>
              <a:spcAft>
                <a:spcPts val="0"/>
              </a:spcAft>
              <a:buClr>
                <a:srgbClr val="124484"/>
              </a:buClr>
              <a:buSzPts val="2300"/>
              <a:buFont typeface="Calibri"/>
              <a:buNone/>
              <a:defRPr sz="2300" b="1" i="0" u="none" strike="noStrike" cap="none">
                <a:solidFill>
                  <a:srgbClr val="12448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9pPr>
          </a:lstStyle>
          <a:p>
            <a:endParaRPr/>
          </a:p>
        </p:txBody>
      </p:sp>
      <p:sp>
        <p:nvSpPr>
          <p:cNvPr id="113" name="Google Shape;113;p29"/>
          <p:cNvSpPr txBox="1">
            <a:spLocks noGrp="1"/>
          </p:cNvSpPr>
          <p:nvPr>
            <p:ph type="body" idx="1"/>
          </p:nvPr>
        </p:nvSpPr>
        <p:spPr>
          <a:xfrm>
            <a:off x="452743" y="1135856"/>
            <a:ext cx="8238514" cy="3496866"/>
          </a:xfrm>
          <a:prstGeom prst="rect">
            <a:avLst/>
          </a:prstGeom>
          <a:noFill/>
          <a:ln>
            <a:noFill/>
          </a:ln>
        </p:spPr>
        <p:txBody>
          <a:bodyPr spcFirstLastPara="1" wrap="square" lIns="51425" tIns="25700" rIns="51425" bIns="25700" anchor="t" anchorCtr="0">
            <a:normAutofit/>
          </a:bodyPr>
          <a:lstStyle>
            <a:lvl1pPr marL="457200" marR="0" lvl="0" indent="-317500"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914400" marR="0" lvl="1" indent="-298450"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2pPr>
            <a:lvl3pPr marL="1371600" marR="0" lvl="2" indent="-298450"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3pPr>
            <a:lvl4pPr marL="1828800" marR="0" lvl="3" indent="-298450"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4pPr>
            <a:lvl5pPr marL="2286000" marR="0" lvl="4" indent="-298450"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5pPr>
            <a:lvl6pPr marL="2743200" marR="0" lvl="5" indent="-298450"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6pPr>
            <a:lvl7pPr marL="3200400" marR="0" lvl="6" indent="-298450"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7pPr>
            <a:lvl8pPr marL="3657600" marR="0" lvl="7" indent="-298450"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8pPr>
            <a:lvl9pPr marL="4114800" marR="0" lvl="8" indent="-298450"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1016/j.scitotenv.2023.161449"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43"/>
          <p:cNvSpPr txBox="1">
            <a:spLocks noGrp="1"/>
          </p:cNvSpPr>
          <p:nvPr>
            <p:ph type="ctrTitle"/>
          </p:nvPr>
        </p:nvSpPr>
        <p:spPr>
          <a:xfrm>
            <a:off x="3196775" y="1376825"/>
            <a:ext cx="5658000" cy="18588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990"/>
              <a:buFont typeface="Arial"/>
              <a:buNone/>
            </a:pPr>
            <a:r>
              <a:rPr lang="ca" sz="3030"/>
              <a:t>Assessing ozone abatement scenarios in the framework of the Spanish Ozone Mitigation Plan</a:t>
            </a:r>
            <a:endParaRPr sz="2310" b="0"/>
          </a:p>
        </p:txBody>
      </p:sp>
      <p:sp>
        <p:nvSpPr>
          <p:cNvPr id="164" name="Google Shape;164;p43"/>
          <p:cNvSpPr txBox="1">
            <a:spLocks noGrp="1"/>
          </p:cNvSpPr>
          <p:nvPr>
            <p:ph type="body" idx="2"/>
          </p:nvPr>
        </p:nvSpPr>
        <p:spPr>
          <a:xfrm>
            <a:off x="244476" y="4571765"/>
            <a:ext cx="2441700" cy="3657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lt1"/>
              </a:buClr>
              <a:buSzPts val="1800"/>
              <a:buNone/>
            </a:pPr>
            <a:r>
              <a:rPr lang="ca"/>
              <a:t>12/05/2023</a:t>
            </a:r>
            <a:endParaRPr/>
          </a:p>
        </p:txBody>
      </p:sp>
      <p:sp>
        <p:nvSpPr>
          <p:cNvPr id="165" name="Google Shape;165;p43"/>
          <p:cNvSpPr txBox="1">
            <a:spLocks noGrp="1"/>
          </p:cNvSpPr>
          <p:nvPr>
            <p:ph type="body" idx="3"/>
          </p:nvPr>
        </p:nvSpPr>
        <p:spPr>
          <a:xfrm>
            <a:off x="3256000" y="3273850"/>
            <a:ext cx="5746500" cy="1270500"/>
          </a:xfrm>
          <a:prstGeom prst="rect">
            <a:avLst/>
          </a:prstGeom>
          <a:noFill/>
          <a:ln>
            <a:noFill/>
          </a:ln>
        </p:spPr>
        <p:txBody>
          <a:bodyPr spcFirstLastPara="1" wrap="square" lIns="68575" tIns="34275" rIns="68575" bIns="34275" anchor="ctr" anchorCtr="0">
            <a:normAutofit fontScale="62500" lnSpcReduction="20000"/>
          </a:bodyPr>
          <a:lstStyle/>
          <a:p>
            <a:pPr marL="0" lvl="0" indent="0" algn="l" rtl="0">
              <a:lnSpc>
                <a:spcPct val="115000"/>
              </a:lnSpc>
              <a:spcBef>
                <a:spcPts val="0"/>
              </a:spcBef>
              <a:spcAft>
                <a:spcPts val="0"/>
              </a:spcAft>
              <a:buClr>
                <a:schemeClr val="dk1"/>
              </a:buClr>
              <a:buSzPct val="105154"/>
              <a:buNone/>
            </a:pPr>
            <a:r>
              <a:rPr lang="ca" sz="1940">
                <a:solidFill>
                  <a:schemeClr val="dk1"/>
                </a:solidFill>
              </a:rPr>
              <a:t>Hervé Petetin</a:t>
            </a:r>
            <a:r>
              <a:rPr lang="ca" sz="1940" baseline="30000">
                <a:solidFill>
                  <a:schemeClr val="dk1"/>
                </a:solidFill>
              </a:rPr>
              <a:t>1</a:t>
            </a:r>
            <a:r>
              <a:rPr lang="ca" sz="1940">
                <a:solidFill>
                  <a:schemeClr val="dk1"/>
                </a:solidFill>
              </a:rPr>
              <a:t>, Marc Guevara</a:t>
            </a:r>
            <a:r>
              <a:rPr lang="ca" sz="1940" baseline="30000">
                <a:solidFill>
                  <a:schemeClr val="dk1"/>
                </a:solidFill>
              </a:rPr>
              <a:t>1</a:t>
            </a:r>
            <a:r>
              <a:rPr lang="ca" sz="1940">
                <a:solidFill>
                  <a:schemeClr val="dk1"/>
                </a:solidFill>
              </a:rPr>
              <a:t>, Roger Garatachea</a:t>
            </a:r>
            <a:r>
              <a:rPr lang="ca" sz="1940" baseline="30000">
                <a:solidFill>
                  <a:schemeClr val="dk1"/>
                </a:solidFill>
              </a:rPr>
              <a:t>1</a:t>
            </a:r>
            <a:r>
              <a:rPr lang="ca" sz="1940">
                <a:solidFill>
                  <a:schemeClr val="dk1"/>
                </a:solidFill>
              </a:rPr>
              <a:t>, Franco López</a:t>
            </a:r>
            <a:r>
              <a:rPr lang="ca" sz="1940" baseline="30000">
                <a:solidFill>
                  <a:schemeClr val="dk1"/>
                </a:solidFill>
              </a:rPr>
              <a:t>1</a:t>
            </a:r>
            <a:r>
              <a:rPr lang="ca" sz="1940">
                <a:solidFill>
                  <a:schemeClr val="dk1"/>
                </a:solidFill>
              </a:rPr>
              <a:t>, Kevin Oliveira</a:t>
            </a:r>
            <a:r>
              <a:rPr lang="ca" sz="1940" baseline="30000">
                <a:solidFill>
                  <a:schemeClr val="dk1"/>
                </a:solidFill>
              </a:rPr>
              <a:t>1</a:t>
            </a:r>
            <a:r>
              <a:rPr lang="ca" sz="1940">
                <a:solidFill>
                  <a:schemeClr val="dk1"/>
                </a:solidFill>
              </a:rPr>
              <a:t>, Santiago Enciso</a:t>
            </a:r>
            <a:r>
              <a:rPr lang="ca" sz="1940" baseline="30000">
                <a:solidFill>
                  <a:schemeClr val="dk1"/>
                </a:solidFill>
              </a:rPr>
              <a:t>1</a:t>
            </a:r>
            <a:r>
              <a:rPr lang="ca" sz="1940">
                <a:solidFill>
                  <a:schemeClr val="dk1"/>
                </a:solidFill>
              </a:rPr>
              <a:t>, </a:t>
            </a:r>
            <a:r>
              <a:rPr lang="ca" sz="1940" b="1" i="1" u="sng">
                <a:solidFill>
                  <a:schemeClr val="dk1"/>
                </a:solidFill>
              </a:rPr>
              <a:t>Oriol Jorba</a:t>
            </a:r>
            <a:r>
              <a:rPr lang="ca" sz="1940" baseline="30000">
                <a:solidFill>
                  <a:schemeClr val="dk1"/>
                </a:solidFill>
              </a:rPr>
              <a:t>1</a:t>
            </a:r>
            <a:r>
              <a:rPr lang="ca" sz="1940">
                <a:solidFill>
                  <a:schemeClr val="dk1"/>
                </a:solidFill>
              </a:rPr>
              <a:t>, Xavier Querol</a:t>
            </a:r>
            <a:r>
              <a:rPr lang="ca" sz="1940" baseline="30000">
                <a:solidFill>
                  <a:schemeClr val="dk1"/>
                </a:solidFill>
              </a:rPr>
              <a:t>2</a:t>
            </a:r>
            <a:r>
              <a:rPr lang="ca" sz="1940">
                <a:solidFill>
                  <a:schemeClr val="dk1"/>
                </a:solidFill>
              </a:rPr>
              <a:t>, Jordi Massagué</a:t>
            </a:r>
            <a:r>
              <a:rPr lang="ca" sz="1940" baseline="30000">
                <a:solidFill>
                  <a:schemeClr val="dk1"/>
                </a:solidFill>
              </a:rPr>
              <a:t>2</a:t>
            </a:r>
            <a:r>
              <a:rPr lang="ca" sz="1940">
                <a:solidFill>
                  <a:schemeClr val="dk1"/>
                </a:solidFill>
              </a:rPr>
              <a:t>, Andrés Alastuey</a:t>
            </a:r>
            <a:r>
              <a:rPr lang="ca" sz="1940" baseline="30000">
                <a:solidFill>
                  <a:schemeClr val="dk1"/>
                </a:solidFill>
              </a:rPr>
              <a:t>2</a:t>
            </a:r>
            <a:r>
              <a:rPr lang="ca" sz="1940">
                <a:solidFill>
                  <a:schemeClr val="dk1"/>
                </a:solidFill>
              </a:rPr>
              <a:t> and Carlos Pérez García-Pando</a:t>
            </a:r>
            <a:r>
              <a:rPr lang="ca" sz="1940" baseline="30000">
                <a:solidFill>
                  <a:schemeClr val="dk1"/>
                </a:solidFill>
              </a:rPr>
              <a:t>1</a:t>
            </a:r>
            <a:endParaRPr sz="1940">
              <a:solidFill>
                <a:schemeClr val="dk1"/>
              </a:solidFill>
            </a:endParaRPr>
          </a:p>
          <a:p>
            <a:pPr marL="0" lvl="0" indent="0" algn="l" rtl="0">
              <a:lnSpc>
                <a:spcPct val="115000"/>
              </a:lnSpc>
              <a:spcBef>
                <a:spcPts val="0"/>
              </a:spcBef>
              <a:spcAft>
                <a:spcPts val="0"/>
              </a:spcAft>
              <a:buClr>
                <a:schemeClr val="dk1"/>
              </a:buClr>
              <a:buSzPct val="105154"/>
              <a:buNone/>
            </a:pPr>
            <a:endParaRPr sz="1940">
              <a:solidFill>
                <a:schemeClr val="dk1"/>
              </a:solidFill>
            </a:endParaRPr>
          </a:p>
          <a:p>
            <a:pPr marL="0" lvl="0" indent="0" algn="l" rtl="0">
              <a:lnSpc>
                <a:spcPct val="115000"/>
              </a:lnSpc>
              <a:spcBef>
                <a:spcPts val="0"/>
              </a:spcBef>
              <a:spcAft>
                <a:spcPts val="0"/>
              </a:spcAft>
              <a:buClr>
                <a:schemeClr val="dk1"/>
              </a:buClr>
              <a:buSzPct val="56701"/>
              <a:buFont typeface="Arial"/>
              <a:buNone/>
            </a:pPr>
            <a:r>
              <a:rPr lang="ca" sz="1940" baseline="30000">
                <a:solidFill>
                  <a:schemeClr val="dk1"/>
                </a:solidFill>
              </a:rPr>
              <a:t>1</a:t>
            </a:r>
            <a:r>
              <a:rPr lang="ca" sz="1700" i="1">
                <a:solidFill>
                  <a:schemeClr val="dk1"/>
                </a:solidFill>
              </a:rPr>
              <a:t>Barcelona Supercomputing Center, Earth Sciences department, Atmospheric Composition group</a:t>
            </a:r>
            <a:endParaRPr sz="1700" i="1">
              <a:solidFill>
                <a:schemeClr val="dk1"/>
              </a:solidFill>
            </a:endParaRPr>
          </a:p>
          <a:p>
            <a:pPr marL="0" lvl="0" indent="0" algn="l" rtl="0">
              <a:lnSpc>
                <a:spcPct val="115000"/>
              </a:lnSpc>
              <a:spcBef>
                <a:spcPts val="0"/>
              </a:spcBef>
              <a:spcAft>
                <a:spcPts val="0"/>
              </a:spcAft>
              <a:buClr>
                <a:schemeClr val="dk1"/>
              </a:buClr>
              <a:buSzPct val="56701"/>
              <a:buFont typeface="Arial"/>
              <a:buNone/>
            </a:pPr>
            <a:r>
              <a:rPr lang="ca" sz="1940" baseline="30000">
                <a:solidFill>
                  <a:schemeClr val="dk1"/>
                </a:solidFill>
              </a:rPr>
              <a:t>2</a:t>
            </a:r>
            <a:r>
              <a:rPr lang="ca" sz="1700" i="1">
                <a:solidFill>
                  <a:schemeClr val="dk1"/>
                </a:solidFill>
              </a:rPr>
              <a:t>Institute of Environmental Assessment and Water Research</a:t>
            </a:r>
            <a:endParaRPr sz="1700" i="1">
              <a:solidFill>
                <a:schemeClr val="dk1"/>
              </a:solidFill>
            </a:endParaRPr>
          </a:p>
        </p:txBody>
      </p:sp>
      <p:sp>
        <p:nvSpPr>
          <p:cNvPr id="166" name="Google Shape;166;p43"/>
          <p:cNvSpPr txBox="1"/>
          <p:nvPr/>
        </p:nvSpPr>
        <p:spPr>
          <a:xfrm>
            <a:off x="3196775" y="4544450"/>
            <a:ext cx="5805600" cy="3924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500"/>
              <a:buFont typeface="Arial"/>
              <a:buNone/>
            </a:pPr>
            <a:r>
              <a:rPr lang="ca" sz="1500" b="0" i="1" u="none" strike="noStrike" cap="none">
                <a:solidFill>
                  <a:schemeClr val="dk1"/>
                </a:solidFill>
                <a:latin typeface="Calibri"/>
                <a:ea typeface="Calibri"/>
                <a:cs typeface="Calibri"/>
                <a:sym typeface="Calibri"/>
              </a:rPr>
              <a:t>24th EMEP Task Force on Measurement and Modelling Meeting</a:t>
            </a:r>
            <a:endParaRPr sz="500" b="0" i="1" u="none" strike="noStrike" cap="none">
              <a:solidFill>
                <a:srgbClr val="000000"/>
              </a:solidFill>
              <a:latin typeface="Arial"/>
              <a:ea typeface="Arial"/>
              <a:cs typeface="Arial"/>
              <a:sym typeface="Arial"/>
            </a:endParaRPr>
          </a:p>
        </p:txBody>
      </p:sp>
      <p:pic>
        <p:nvPicPr>
          <p:cNvPr id="167" name="Google Shape;167;p43"/>
          <p:cNvPicPr preferRelativeResize="0"/>
          <p:nvPr/>
        </p:nvPicPr>
        <p:blipFill rotWithShape="1">
          <a:blip r:embed="rId3">
            <a:alphaModFix/>
          </a:blip>
          <a:srcRect/>
          <a:stretch/>
        </p:blipFill>
        <p:spPr>
          <a:xfrm>
            <a:off x="603275" y="143675"/>
            <a:ext cx="8104683" cy="91899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52"/>
          <p:cNvSpPr txBox="1">
            <a:spLocks noGrp="1"/>
          </p:cNvSpPr>
          <p:nvPr>
            <p:ph type="title"/>
          </p:nvPr>
        </p:nvSpPr>
        <p:spPr>
          <a:xfrm>
            <a:off x="-150" y="0"/>
            <a:ext cx="9144000" cy="6006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000"/>
              <a:buNone/>
            </a:pPr>
            <a:r>
              <a:rPr lang="ca" sz="2800"/>
              <a:t>Planned scenario vs Base case scenario</a:t>
            </a:r>
            <a:endParaRPr sz="2800"/>
          </a:p>
        </p:txBody>
      </p:sp>
      <p:sp>
        <p:nvSpPr>
          <p:cNvPr id="252" name="Google Shape;252;p52"/>
          <p:cNvSpPr txBox="1"/>
          <p:nvPr/>
        </p:nvSpPr>
        <p:spPr>
          <a:xfrm>
            <a:off x="5823951" y="4439575"/>
            <a:ext cx="34896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ca" sz="1600" b="1" i="0" u="none" strike="noStrike" cap="none">
                <a:solidFill>
                  <a:srgbClr val="000000"/>
                </a:solidFill>
                <a:latin typeface="Calibri"/>
                <a:ea typeface="Calibri"/>
                <a:cs typeface="Calibri"/>
                <a:sym typeface="Calibri"/>
              </a:rPr>
              <a:t>Consistent results between the two models, more robust conclusions </a:t>
            </a:r>
            <a:endParaRPr sz="1600" b="1" i="0" u="none" strike="noStrike" cap="none">
              <a:solidFill>
                <a:srgbClr val="000000"/>
              </a:solidFill>
              <a:latin typeface="Calibri"/>
              <a:ea typeface="Calibri"/>
              <a:cs typeface="Calibri"/>
              <a:sym typeface="Calibri"/>
            </a:endParaRPr>
          </a:p>
        </p:txBody>
      </p:sp>
      <p:grpSp>
        <p:nvGrpSpPr>
          <p:cNvPr id="253" name="Google Shape;253;p52"/>
          <p:cNvGrpSpPr/>
          <p:nvPr/>
        </p:nvGrpSpPr>
        <p:grpSpPr>
          <a:xfrm>
            <a:off x="5246026" y="4568725"/>
            <a:ext cx="447000" cy="569400"/>
            <a:chOff x="2273025" y="4591400"/>
            <a:chExt cx="447000" cy="569400"/>
          </a:xfrm>
        </p:grpSpPr>
        <p:sp>
          <p:nvSpPr>
            <p:cNvPr id="254" name="Google Shape;254;p52"/>
            <p:cNvSpPr/>
            <p:nvPr/>
          </p:nvSpPr>
          <p:spPr>
            <a:xfrm>
              <a:off x="2273025" y="4591400"/>
              <a:ext cx="447000" cy="460200"/>
            </a:xfrm>
            <a:prstGeom prst="triangle">
              <a:avLst>
                <a:gd name="adj" fmla="val 50000"/>
              </a:avLst>
            </a:prstGeom>
            <a:solidFill>
              <a:srgbClr val="6381A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Arial"/>
                <a:ea typeface="Arial"/>
                <a:cs typeface="Arial"/>
                <a:sym typeface="Arial"/>
              </a:endParaRPr>
            </a:p>
          </p:txBody>
        </p:sp>
        <p:sp>
          <p:nvSpPr>
            <p:cNvPr id="255" name="Google Shape;255;p52"/>
            <p:cNvSpPr txBox="1"/>
            <p:nvPr/>
          </p:nvSpPr>
          <p:spPr>
            <a:xfrm>
              <a:off x="2355825" y="4591400"/>
              <a:ext cx="3642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ca" sz="2500" b="1" i="0" u="none" strike="noStrike" cap="none">
                  <a:solidFill>
                    <a:schemeClr val="dk1"/>
                  </a:solidFill>
                  <a:latin typeface="Calibri"/>
                  <a:ea typeface="Calibri"/>
                  <a:cs typeface="Calibri"/>
                  <a:sym typeface="Calibri"/>
                </a:rPr>
                <a:t>!</a:t>
              </a:r>
              <a:endParaRPr sz="2400" b="0" i="0" u="none" strike="noStrike" cap="none">
                <a:solidFill>
                  <a:srgbClr val="000000"/>
                </a:solidFill>
                <a:latin typeface="Arial"/>
                <a:ea typeface="Arial"/>
                <a:cs typeface="Arial"/>
                <a:sym typeface="Arial"/>
              </a:endParaRPr>
            </a:p>
          </p:txBody>
        </p:sp>
      </p:grpSp>
      <p:grpSp>
        <p:nvGrpSpPr>
          <p:cNvPr id="256" name="Google Shape;256;p52"/>
          <p:cNvGrpSpPr/>
          <p:nvPr/>
        </p:nvGrpSpPr>
        <p:grpSpPr>
          <a:xfrm>
            <a:off x="1734525" y="4749850"/>
            <a:ext cx="2179463" cy="373200"/>
            <a:chOff x="6028500" y="4297625"/>
            <a:chExt cx="2179463" cy="373200"/>
          </a:xfrm>
        </p:grpSpPr>
        <p:sp>
          <p:nvSpPr>
            <p:cNvPr id="257" name="Google Shape;257;p52"/>
            <p:cNvSpPr txBox="1"/>
            <p:nvPr/>
          </p:nvSpPr>
          <p:spPr>
            <a:xfrm>
              <a:off x="6028500" y="4297625"/>
              <a:ext cx="1420800" cy="3732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ca" sz="1000" b="0" i="0" u="none" strike="noStrike" cap="none">
                  <a:solidFill>
                    <a:schemeClr val="dk1"/>
                  </a:solidFill>
                  <a:latin typeface="Calibri"/>
                  <a:ea typeface="Calibri"/>
                  <a:cs typeface="Calibri"/>
                  <a:sym typeface="Calibri"/>
                </a:rPr>
                <a:t>Statistically significant?</a:t>
              </a:r>
              <a:endParaRPr sz="3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
                <a:buFont typeface="Arial"/>
                <a:buNone/>
              </a:pPr>
              <a:endParaRPr sz="200" b="0" i="0" u="none" strike="noStrike" cap="none">
                <a:solidFill>
                  <a:schemeClr val="dk1"/>
                </a:solidFill>
                <a:latin typeface="Calibri"/>
                <a:ea typeface="Calibri"/>
                <a:cs typeface="Calibri"/>
                <a:sym typeface="Calibri"/>
              </a:endParaRPr>
            </a:p>
          </p:txBody>
        </p:sp>
        <p:pic>
          <p:nvPicPr>
            <p:cNvPr id="258" name="Google Shape;258;p52"/>
            <p:cNvPicPr preferRelativeResize="0"/>
            <p:nvPr/>
          </p:nvPicPr>
          <p:blipFill rotWithShape="1">
            <a:blip r:embed="rId3">
              <a:alphaModFix/>
            </a:blip>
            <a:srcRect l="11705" t="76533" r="84064" b="16999"/>
            <a:stretch/>
          </p:blipFill>
          <p:spPr>
            <a:xfrm>
              <a:off x="7450825" y="4345500"/>
              <a:ext cx="325675" cy="283900"/>
            </a:xfrm>
            <a:prstGeom prst="rect">
              <a:avLst/>
            </a:prstGeom>
            <a:noFill/>
            <a:ln w="9525" cap="flat" cmpd="sng">
              <a:solidFill>
                <a:schemeClr val="dk1"/>
              </a:solidFill>
              <a:prstDash val="solid"/>
              <a:round/>
              <a:headEnd type="none" w="sm" len="sm"/>
              <a:tailEnd type="none" w="sm" len="sm"/>
            </a:ln>
          </p:spPr>
        </p:pic>
        <p:pic>
          <p:nvPicPr>
            <p:cNvPr id="259" name="Google Shape;259;p52"/>
            <p:cNvPicPr preferRelativeResize="0"/>
            <p:nvPr/>
          </p:nvPicPr>
          <p:blipFill rotWithShape="1">
            <a:blip r:embed="rId3">
              <a:alphaModFix/>
            </a:blip>
            <a:srcRect l="8518" t="87809" r="87252" b="5723"/>
            <a:stretch/>
          </p:blipFill>
          <p:spPr>
            <a:xfrm>
              <a:off x="7821638" y="4345500"/>
              <a:ext cx="325650" cy="283900"/>
            </a:xfrm>
            <a:prstGeom prst="rect">
              <a:avLst/>
            </a:prstGeom>
            <a:noFill/>
            <a:ln w="9525" cap="flat" cmpd="sng">
              <a:solidFill>
                <a:schemeClr val="dk1"/>
              </a:solidFill>
              <a:prstDash val="solid"/>
              <a:round/>
              <a:headEnd type="none" w="sm" len="sm"/>
              <a:tailEnd type="none" w="sm" len="sm"/>
            </a:ln>
          </p:spPr>
        </p:pic>
        <p:sp>
          <p:nvSpPr>
            <p:cNvPr id="260" name="Google Shape;260;p52"/>
            <p:cNvSpPr txBox="1"/>
            <p:nvPr/>
          </p:nvSpPr>
          <p:spPr>
            <a:xfrm>
              <a:off x="7390163" y="4310450"/>
              <a:ext cx="4470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ca" sz="1100" b="1" i="0" u="none" strike="noStrike" cap="none">
                  <a:solidFill>
                    <a:schemeClr val="dk1"/>
                  </a:solidFill>
                  <a:latin typeface="Calibri"/>
                  <a:ea typeface="Calibri"/>
                  <a:cs typeface="Calibri"/>
                  <a:sym typeface="Calibri"/>
                </a:rPr>
                <a:t>YES</a:t>
              </a:r>
              <a:endParaRPr sz="1400" b="1" i="0" u="none" strike="noStrike" cap="none">
                <a:solidFill>
                  <a:srgbClr val="000000"/>
                </a:solidFill>
                <a:latin typeface="Arial"/>
                <a:ea typeface="Arial"/>
                <a:cs typeface="Arial"/>
                <a:sym typeface="Arial"/>
              </a:endParaRPr>
            </a:p>
          </p:txBody>
        </p:sp>
        <p:sp>
          <p:nvSpPr>
            <p:cNvPr id="261" name="Google Shape;261;p52"/>
            <p:cNvSpPr txBox="1"/>
            <p:nvPr/>
          </p:nvSpPr>
          <p:spPr>
            <a:xfrm>
              <a:off x="7760963" y="4310450"/>
              <a:ext cx="4470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ca" sz="1100" b="1" i="0" u="none" strike="noStrike" cap="none">
                  <a:solidFill>
                    <a:schemeClr val="dk1"/>
                  </a:solidFill>
                  <a:latin typeface="Calibri"/>
                  <a:ea typeface="Calibri"/>
                  <a:cs typeface="Calibri"/>
                  <a:sym typeface="Calibri"/>
                </a:rPr>
                <a:t>NO</a:t>
              </a:r>
              <a:endParaRPr sz="1400" b="1" i="0" u="none" strike="noStrike" cap="none">
                <a:solidFill>
                  <a:srgbClr val="000000"/>
                </a:solidFill>
                <a:latin typeface="Arial"/>
                <a:ea typeface="Arial"/>
                <a:cs typeface="Arial"/>
                <a:sym typeface="Arial"/>
              </a:endParaRPr>
            </a:p>
          </p:txBody>
        </p:sp>
      </p:grpSp>
      <p:grpSp>
        <p:nvGrpSpPr>
          <p:cNvPr id="262" name="Google Shape;262;p52"/>
          <p:cNvGrpSpPr/>
          <p:nvPr/>
        </p:nvGrpSpPr>
        <p:grpSpPr>
          <a:xfrm>
            <a:off x="248276" y="572869"/>
            <a:ext cx="7245331" cy="3866706"/>
            <a:chOff x="1153434" y="572869"/>
            <a:chExt cx="7245331" cy="3866706"/>
          </a:xfrm>
        </p:grpSpPr>
        <p:pic>
          <p:nvPicPr>
            <p:cNvPr id="263" name="Google Shape;263;p52"/>
            <p:cNvPicPr preferRelativeResize="0"/>
            <p:nvPr/>
          </p:nvPicPr>
          <p:blipFill rotWithShape="1">
            <a:blip r:embed="rId4">
              <a:alphaModFix/>
            </a:blip>
            <a:srcRect l="1" r="47556"/>
            <a:stretch/>
          </p:blipFill>
          <p:spPr>
            <a:xfrm>
              <a:off x="1153434" y="572869"/>
              <a:ext cx="2630650" cy="3866706"/>
            </a:xfrm>
            <a:prstGeom prst="rect">
              <a:avLst/>
            </a:prstGeom>
            <a:noFill/>
            <a:ln>
              <a:noFill/>
            </a:ln>
          </p:spPr>
        </p:pic>
        <p:sp>
          <p:nvSpPr>
            <p:cNvPr id="264" name="Google Shape;264;p52"/>
            <p:cNvSpPr/>
            <p:nvPr/>
          </p:nvSpPr>
          <p:spPr>
            <a:xfrm>
              <a:off x="3355985" y="1552353"/>
              <a:ext cx="214765" cy="1754373"/>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5" name="Google Shape;265;p52"/>
            <p:cNvSpPr/>
            <p:nvPr/>
          </p:nvSpPr>
          <p:spPr>
            <a:xfrm>
              <a:off x="3268759" y="3162726"/>
              <a:ext cx="267980" cy="183873"/>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6" name="Google Shape;266;p52"/>
            <p:cNvSpPr/>
            <p:nvPr/>
          </p:nvSpPr>
          <p:spPr>
            <a:xfrm>
              <a:off x="3281557" y="1552353"/>
              <a:ext cx="502527" cy="244549"/>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7" name="Google Shape;267;p52"/>
            <p:cNvSpPr/>
            <p:nvPr/>
          </p:nvSpPr>
          <p:spPr>
            <a:xfrm>
              <a:off x="2525412" y="756575"/>
              <a:ext cx="1662000" cy="181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8" name="Google Shape;268;p52"/>
            <p:cNvPicPr preferRelativeResize="0"/>
            <p:nvPr/>
          </p:nvPicPr>
          <p:blipFill rotWithShape="1">
            <a:blip r:embed="rId3">
              <a:alphaModFix/>
            </a:blip>
            <a:srcRect r="50758" b="49379"/>
            <a:stretch/>
          </p:blipFill>
          <p:spPr>
            <a:xfrm>
              <a:off x="3784084" y="1085240"/>
              <a:ext cx="2239681" cy="1312685"/>
            </a:xfrm>
            <a:prstGeom prst="rect">
              <a:avLst/>
            </a:prstGeom>
            <a:noFill/>
            <a:ln>
              <a:noFill/>
            </a:ln>
          </p:spPr>
        </p:pic>
        <p:pic>
          <p:nvPicPr>
            <p:cNvPr id="269" name="Google Shape;269;p52"/>
            <p:cNvPicPr preferRelativeResize="0"/>
            <p:nvPr/>
          </p:nvPicPr>
          <p:blipFill rotWithShape="1">
            <a:blip r:embed="rId3">
              <a:alphaModFix/>
            </a:blip>
            <a:srcRect t="50339" r="50758"/>
            <a:stretch/>
          </p:blipFill>
          <p:spPr>
            <a:xfrm>
              <a:off x="6036563" y="1153037"/>
              <a:ext cx="2255986" cy="1297173"/>
            </a:xfrm>
            <a:prstGeom prst="rect">
              <a:avLst/>
            </a:prstGeom>
            <a:noFill/>
            <a:ln>
              <a:noFill/>
            </a:ln>
          </p:spPr>
        </p:pic>
        <p:sp>
          <p:nvSpPr>
            <p:cNvPr id="270" name="Google Shape;270;p52"/>
            <p:cNvSpPr txBox="1"/>
            <p:nvPr/>
          </p:nvSpPr>
          <p:spPr>
            <a:xfrm rot="-536">
              <a:off x="4479289" y="737842"/>
              <a:ext cx="3232450" cy="36930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ca" sz="1200" b="0" i="0" u="none" strike="noStrike" cap="none">
                  <a:solidFill>
                    <a:schemeClr val="dk1"/>
                  </a:solidFill>
                  <a:latin typeface="Calibri"/>
                  <a:ea typeface="Calibri"/>
                  <a:cs typeface="Calibri"/>
                  <a:sym typeface="Calibri"/>
                </a:rPr>
                <a:t>Expected change in </a:t>
              </a:r>
              <a:r>
                <a:rPr lang="ca" sz="1200" b="1" i="0" u="none" strike="noStrike" cap="none">
                  <a:solidFill>
                    <a:srgbClr val="FF0000"/>
                  </a:solidFill>
                  <a:latin typeface="Calibri"/>
                  <a:ea typeface="Calibri"/>
                  <a:cs typeface="Calibri"/>
                  <a:sym typeface="Calibri"/>
                </a:rPr>
                <a:t>hourly mean O</a:t>
              </a:r>
              <a:r>
                <a:rPr lang="ca" sz="1200" b="1" i="0" u="none" strike="noStrike" cap="none" baseline="-25000">
                  <a:solidFill>
                    <a:srgbClr val="FF0000"/>
                  </a:solidFill>
                  <a:latin typeface="Calibri"/>
                  <a:ea typeface="Calibri"/>
                  <a:cs typeface="Calibri"/>
                  <a:sym typeface="Calibri"/>
                </a:rPr>
                <a:t>3</a:t>
              </a:r>
              <a:r>
                <a:rPr lang="ca" sz="1200" b="1" i="0" u="none" strike="noStrike" cap="none">
                  <a:solidFill>
                    <a:srgbClr val="FF0000"/>
                  </a:solidFill>
                  <a:latin typeface="Calibri"/>
                  <a:ea typeface="Calibri"/>
                  <a:cs typeface="Calibri"/>
                  <a:sym typeface="Calibri"/>
                </a:rPr>
                <a:t> </a:t>
              </a:r>
              <a:r>
                <a:rPr lang="ca" sz="1200" b="0" i="0" u="none" strike="noStrike" cap="none">
                  <a:solidFill>
                    <a:schemeClr val="dk1"/>
                  </a:solidFill>
                  <a:latin typeface="Calibri"/>
                  <a:ea typeface="Calibri"/>
                  <a:cs typeface="Calibri"/>
                  <a:sym typeface="Calibri"/>
                </a:rPr>
                <a:t>in July 2019</a:t>
              </a:r>
              <a:endParaRPr sz="1200" b="0" i="0" u="none" strike="noStrike" cap="none">
                <a:solidFill>
                  <a:schemeClr val="dk1"/>
                </a:solidFill>
                <a:latin typeface="Calibri"/>
                <a:ea typeface="Calibri"/>
                <a:cs typeface="Calibri"/>
                <a:sym typeface="Calibri"/>
              </a:endParaRPr>
            </a:p>
          </p:txBody>
        </p:sp>
        <p:pic>
          <p:nvPicPr>
            <p:cNvPr id="271" name="Google Shape;271;p52"/>
            <p:cNvPicPr preferRelativeResize="0"/>
            <p:nvPr/>
          </p:nvPicPr>
          <p:blipFill rotWithShape="1">
            <a:blip r:embed="rId3">
              <a:alphaModFix/>
            </a:blip>
            <a:srcRect l="49642" b="50220"/>
            <a:stretch/>
          </p:blipFill>
          <p:spPr>
            <a:xfrm>
              <a:off x="3794249" y="2604063"/>
              <a:ext cx="2303249" cy="1298082"/>
            </a:xfrm>
            <a:prstGeom prst="rect">
              <a:avLst/>
            </a:prstGeom>
            <a:noFill/>
            <a:ln>
              <a:noFill/>
            </a:ln>
          </p:spPr>
        </p:pic>
        <p:pic>
          <p:nvPicPr>
            <p:cNvPr id="272" name="Google Shape;272;p52"/>
            <p:cNvPicPr preferRelativeResize="0"/>
            <p:nvPr/>
          </p:nvPicPr>
          <p:blipFill rotWithShape="1">
            <a:blip r:embed="rId3">
              <a:alphaModFix/>
            </a:blip>
            <a:srcRect l="49642" t="50040" b="214"/>
            <a:stretch/>
          </p:blipFill>
          <p:spPr>
            <a:xfrm>
              <a:off x="6095516" y="2659573"/>
              <a:ext cx="2303249" cy="1297172"/>
            </a:xfrm>
            <a:prstGeom prst="rect">
              <a:avLst/>
            </a:prstGeom>
            <a:noFill/>
            <a:ln>
              <a:noFill/>
            </a:ln>
          </p:spPr>
        </p:pic>
        <p:sp>
          <p:nvSpPr>
            <p:cNvPr id="273" name="Google Shape;273;p52"/>
            <p:cNvSpPr txBox="1"/>
            <p:nvPr/>
          </p:nvSpPr>
          <p:spPr>
            <a:xfrm rot="-536">
              <a:off x="4482827" y="3920511"/>
              <a:ext cx="3489552" cy="36930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ca" sz="1200" b="0" i="0" u="none" strike="noStrike" cap="none">
                  <a:solidFill>
                    <a:schemeClr val="dk1"/>
                  </a:solidFill>
                  <a:latin typeface="Calibri"/>
                  <a:ea typeface="Calibri"/>
                  <a:cs typeface="Calibri"/>
                  <a:sym typeface="Calibri"/>
                </a:rPr>
                <a:t>Expected change in </a:t>
              </a:r>
              <a:r>
                <a:rPr lang="ca" sz="1200" b="1" i="0" u="none" strike="noStrike" cap="none">
                  <a:solidFill>
                    <a:srgbClr val="FF0000"/>
                  </a:solidFill>
                  <a:latin typeface="Calibri"/>
                  <a:ea typeface="Calibri"/>
                  <a:cs typeface="Calibri"/>
                  <a:sym typeface="Calibri"/>
                </a:rPr>
                <a:t>daily 8-hour max O</a:t>
              </a:r>
              <a:r>
                <a:rPr lang="ca" sz="1200" b="1" i="0" u="none" strike="noStrike" cap="none" baseline="-25000">
                  <a:solidFill>
                    <a:srgbClr val="FF0000"/>
                  </a:solidFill>
                  <a:latin typeface="Calibri"/>
                  <a:ea typeface="Calibri"/>
                  <a:cs typeface="Calibri"/>
                  <a:sym typeface="Calibri"/>
                </a:rPr>
                <a:t>3</a:t>
              </a:r>
              <a:r>
                <a:rPr lang="ca" sz="1200" b="1" i="0" u="none" strike="noStrike" cap="none">
                  <a:solidFill>
                    <a:srgbClr val="FF0000"/>
                  </a:solidFill>
                  <a:latin typeface="Calibri"/>
                  <a:ea typeface="Calibri"/>
                  <a:cs typeface="Calibri"/>
                  <a:sym typeface="Calibri"/>
                </a:rPr>
                <a:t> </a:t>
              </a:r>
              <a:r>
                <a:rPr lang="ca" sz="1200" b="0" i="0" u="none" strike="noStrike" cap="none">
                  <a:solidFill>
                    <a:schemeClr val="dk1"/>
                  </a:solidFill>
                  <a:latin typeface="Calibri"/>
                  <a:ea typeface="Calibri"/>
                  <a:cs typeface="Calibri"/>
                  <a:sym typeface="Calibri"/>
                </a:rPr>
                <a:t>in July 2019</a:t>
              </a:r>
              <a:endParaRPr sz="1200" b="0" i="0" u="none" strike="noStrike" cap="none">
                <a:solidFill>
                  <a:schemeClr val="dk1"/>
                </a:solidFill>
                <a:latin typeface="Calibri"/>
                <a:ea typeface="Calibri"/>
                <a:cs typeface="Calibri"/>
                <a:sym typeface="Calibri"/>
              </a:endParaRPr>
            </a:p>
          </p:txBody>
        </p:sp>
        <p:grpSp>
          <p:nvGrpSpPr>
            <p:cNvPr id="274" name="Google Shape;274;p52"/>
            <p:cNvGrpSpPr/>
            <p:nvPr/>
          </p:nvGrpSpPr>
          <p:grpSpPr>
            <a:xfrm>
              <a:off x="3281557" y="1669312"/>
              <a:ext cx="512692" cy="1552353"/>
              <a:chOff x="2806995" y="1669312"/>
              <a:chExt cx="512692" cy="1552353"/>
            </a:xfrm>
          </p:grpSpPr>
          <p:cxnSp>
            <p:nvCxnSpPr>
              <p:cNvPr id="275" name="Google Shape;275;p52"/>
              <p:cNvCxnSpPr/>
              <p:nvPr/>
            </p:nvCxnSpPr>
            <p:spPr>
              <a:xfrm>
                <a:off x="2821134" y="1686957"/>
                <a:ext cx="180754" cy="0"/>
              </a:xfrm>
              <a:prstGeom prst="straightConnector1">
                <a:avLst/>
              </a:prstGeom>
              <a:noFill/>
              <a:ln w="38100" cap="flat" cmpd="sng">
                <a:solidFill>
                  <a:schemeClr val="dk1"/>
                </a:solidFill>
                <a:prstDash val="solid"/>
                <a:round/>
                <a:headEnd type="none" w="sm" len="sm"/>
                <a:tailEnd type="none" w="sm" len="sm"/>
              </a:ln>
            </p:spPr>
          </p:cxnSp>
          <p:cxnSp>
            <p:nvCxnSpPr>
              <p:cNvPr id="276" name="Google Shape;276;p52"/>
              <p:cNvCxnSpPr/>
              <p:nvPr/>
            </p:nvCxnSpPr>
            <p:spPr>
              <a:xfrm>
                <a:off x="2998381" y="1669312"/>
                <a:ext cx="0" cy="1552353"/>
              </a:xfrm>
              <a:prstGeom prst="straightConnector1">
                <a:avLst/>
              </a:prstGeom>
              <a:noFill/>
              <a:ln w="38100" cap="flat" cmpd="sng">
                <a:solidFill>
                  <a:schemeClr val="dk1"/>
                </a:solidFill>
                <a:prstDash val="solid"/>
                <a:round/>
                <a:headEnd type="none" w="sm" len="sm"/>
                <a:tailEnd type="none" w="sm" len="sm"/>
              </a:ln>
            </p:spPr>
          </p:cxnSp>
          <p:cxnSp>
            <p:nvCxnSpPr>
              <p:cNvPr id="277" name="Google Shape;277;p52"/>
              <p:cNvCxnSpPr/>
              <p:nvPr/>
            </p:nvCxnSpPr>
            <p:spPr>
              <a:xfrm rot="10800000">
                <a:off x="2806995" y="3202813"/>
                <a:ext cx="180754" cy="0"/>
              </a:xfrm>
              <a:prstGeom prst="straightConnector1">
                <a:avLst/>
              </a:prstGeom>
              <a:noFill/>
              <a:ln w="38100" cap="flat" cmpd="sng">
                <a:solidFill>
                  <a:schemeClr val="dk1"/>
                </a:solidFill>
                <a:prstDash val="solid"/>
                <a:round/>
                <a:headEnd type="none" w="sm" len="sm"/>
                <a:tailEnd type="none" w="sm" len="sm"/>
              </a:ln>
            </p:spPr>
          </p:cxnSp>
          <p:cxnSp>
            <p:nvCxnSpPr>
              <p:cNvPr id="278" name="Google Shape;278;p52"/>
              <p:cNvCxnSpPr/>
              <p:nvPr/>
            </p:nvCxnSpPr>
            <p:spPr>
              <a:xfrm>
                <a:off x="2987749" y="2556540"/>
                <a:ext cx="331938" cy="0"/>
              </a:xfrm>
              <a:prstGeom prst="straightConnector1">
                <a:avLst/>
              </a:prstGeom>
              <a:noFill/>
              <a:ln w="38100" cap="flat" cmpd="sng">
                <a:solidFill>
                  <a:schemeClr val="dk1"/>
                </a:solidFill>
                <a:prstDash val="solid"/>
                <a:round/>
                <a:headEnd type="none" w="sm" len="sm"/>
                <a:tailEnd type="triangle" w="med" len="med"/>
              </a:ln>
            </p:spPr>
          </p:cxnSp>
        </p:grpSp>
      </p:grpSp>
      <p:sp>
        <p:nvSpPr>
          <p:cNvPr id="2" name="CuadroTexto 1">
            <a:extLst>
              <a:ext uri="{FF2B5EF4-FFF2-40B4-BE49-F238E27FC236}">
                <a16:creationId xmlns:a16="http://schemas.microsoft.com/office/drawing/2014/main" id="{5A43DA71-5756-28AE-E6B4-8F160DA89168}"/>
              </a:ext>
            </a:extLst>
          </p:cNvPr>
          <p:cNvSpPr txBox="1"/>
          <p:nvPr/>
        </p:nvSpPr>
        <p:spPr>
          <a:xfrm>
            <a:off x="7598111" y="1432559"/>
            <a:ext cx="1585590" cy="769441"/>
          </a:xfrm>
          <a:prstGeom prst="rect">
            <a:avLst/>
          </a:prstGeom>
          <a:noFill/>
        </p:spPr>
        <p:txBody>
          <a:bodyPr wrap="square" rtlCol="0">
            <a:spAutoFit/>
          </a:bodyPr>
          <a:lstStyle/>
          <a:p>
            <a:r>
              <a:rPr lang="es-ES_tradnl" sz="1100" b="1" dirty="0"/>
              <a:t>BE-PE (</a:t>
            </a:r>
            <a:r>
              <a:rPr lang="es-ES_tradnl" sz="1100" b="1" dirty="0">
                <a:latin typeface="Symbol" pitchFamily="2" charset="2"/>
              </a:rPr>
              <a:t>m</a:t>
            </a:r>
            <a:r>
              <a:rPr lang="es-ES_tradnl" sz="1100" b="1" dirty="0"/>
              <a:t>g/m</a:t>
            </a:r>
            <a:r>
              <a:rPr lang="es-ES_tradnl" sz="1100" b="1" baseline="30000" dirty="0"/>
              <a:t>3</a:t>
            </a:r>
            <a:r>
              <a:rPr lang="es-ES_tradnl" sz="1100" b="1" dirty="0"/>
              <a:t>)</a:t>
            </a:r>
          </a:p>
          <a:p>
            <a:r>
              <a:rPr lang="es-ES_tradnl" sz="1100" dirty="0"/>
              <a:t>mean   -2.4/-2.4</a:t>
            </a:r>
          </a:p>
          <a:p>
            <a:r>
              <a:rPr lang="es-ES_tradnl" sz="1100" dirty="0"/>
              <a:t>min    -68.4/-51.0</a:t>
            </a:r>
          </a:p>
          <a:p>
            <a:r>
              <a:rPr lang="es-ES_tradnl" sz="1100" dirty="0" err="1"/>
              <a:t>max</a:t>
            </a:r>
            <a:r>
              <a:rPr lang="es-ES_tradnl" sz="1100" dirty="0"/>
              <a:t>    89.2/42.5</a:t>
            </a:r>
          </a:p>
        </p:txBody>
      </p:sp>
      <p:sp>
        <p:nvSpPr>
          <p:cNvPr id="4" name="CuadroTexto 3">
            <a:extLst>
              <a:ext uri="{FF2B5EF4-FFF2-40B4-BE49-F238E27FC236}">
                <a16:creationId xmlns:a16="http://schemas.microsoft.com/office/drawing/2014/main" id="{BE4A6323-0F4B-B377-4261-DAAF713E65EA}"/>
              </a:ext>
            </a:extLst>
          </p:cNvPr>
          <p:cNvSpPr txBox="1"/>
          <p:nvPr/>
        </p:nvSpPr>
        <p:spPr>
          <a:xfrm>
            <a:off x="7606818" y="2943495"/>
            <a:ext cx="1585590" cy="769441"/>
          </a:xfrm>
          <a:prstGeom prst="rect">
            <a:avLst/>
          </a:prstGeom>
          <a:noFill/>
        </p:spPr>
        <p:txBody>
          <a:bodyPr wrap="square" rtlCol="0">
            <a:spAutoFit/>
          </a:bodyPr>
          <a:lstStyle/>
          <a:p>
            <a:r>
              <a:rPr lang="es-ES_tradnl" sz="1100" b="1" dirty="0"/>
              <a:t>BE-PE (</a:t>
            </a:r>
            <a:r>
              <a:rPr lang="es-ES_tradnl" sz="1100" b="1" dirty="0">
                <a:latin typeface="Symbol" pitchFamily="2" charset="2"/>
              </a:rPr>
              <a:t>m</a:t>
            </a:r>
            <a:r>
              <a:rPr lang="es-ES_tradnl" sz="1100" b="1" dirty="0"/>
              <a:t>g/m</a:t>
            </a:r>
            <a:r>
              <a:rPr lang="es-ES_tradnl" sz="1100" b="1" baseline="30000" dirty="0"/>
              <a:t>3</a:t>
            </a:r>
            <a:r>
              <a:rPr lang="es-ES_tradnl" sz="1100" b="1" dirty="0"/>
              <a:t>)</a:t>
            </a:r>
          </a:p>
          <a:p>
            <a:r>
              <a:rPr lang="es-ES_tradnl" sz="1100" dirty="0"/>
              <a:t>mean   -3.8/-4.0</a:t>
            </a:r>
          </a:p>
          <a:p>
            <a:r>
              <a:rPr lang="es-ES_tradnl" sz="1100" dirty="0"/>
              <a:t>min    -26.9/-44.5</a:t>
            </a:r>
          </a:p>
          <a:p>
            <a:r>
              <a:rPr lang="es-ES_tradnl" sz="1100" dirty="0" err="1"/>
              <a:t>max</a:t>
            </a:r>
            <a:r>
              <a:rPr lang="es-ES_tradnl" sz="1100" dirty="0"/>
              <a:t>    29.4/13.7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53"/>
          <p:cNvSpPr txBox="1">
            <a:spLocks noGrp="1"/>
          </p:cNvSpPr>
          <p:nvPr>
            <p:ph type="title"/>
          </p:nvPr>
        </p:nvSpPr>
        <p:spPr>
          <a:xfrm>
            <a:off x="-150" y="0"/>
            <a:ext cx="9144000" cy="6006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1100"/>
              <a:buFont typeface="Arial"/>
              <a:buNone/>
            </a:pPr>
            <a:r>
              <a:rPr lang="ca" sz="2800"/>
              <a:t>Planned scenario vs Base case scenario</a:t>
            </a:r>
            <a:endParaRPr sz="2800"/>
          </a:p>
        </p:txBody>
      </p:sp>
      <p:sp>
        <p:nvSpPr>
          <p:cNvPr id="284" name="Google Shape;284;p53"/>
          <p:cNvSpPr/>
          <p:nvPr/>
        </p:nvSpPr>
        <p:spPr>
          <a:xfrm>
            <a:off x="2636350" y="2152050"/>
            <a:ext cx="310800" cy="144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53"/>
          <p:cNvSpPr txBox="1"/>
          <p:nvPr/>
        </p:nvSpPr>
        <p:spPr>
          <a:xfrm rot="-523">
            <a:off x="564294" y="977839"/>
            <a:ext cx="7885200" cy="116952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ca" sz="1600" b="0" i="0" u="none" strike="noStrike" cap="none" dirty="0">
                <a:solidFill>
                  <a:schemeClr val="dk1"/>
                </a:solidFill>
                <a:latin typeface="Calibri"/>
                <a:ea typeface="Calibri"/>
                <a:cs typeface="Calibri"/>
                <a:sym typeface="Calibri"/>
              </a:rPr>
              <a:t>Titration effect more relevant in some coastal cities</a:t>
            </a:r>
            <a:endParaRPr dirty="0"/>
          </a:p>
          <a:p>
            <a:pPr marL="0" marR="0" lvl="0" indent="0" algn="l" rtl="0">
              <a:lnSpc>
                <a:spcPct val="100000"/>
              </a:lnSpc>
              <a:spcBef>
                <a:spcPts val="0"/>
              </a:spcBef>
              <a:spcAft>
                <a:spcPts val="0"/>
              </a:spcAft>
              <a:buClr>
                <a:srgbClr val="000000"/>
              </a:buClr>
              <a:buSzPts val="1600"/>
              <a:buFont typeface="Arial"/>
              <a:buNone/>
            </a:pPr>
            <a:endParaRPr lang="ca" sz="16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ca" sz="1600" b="0" i="0" u="none" strike="noStrike" cap="none" dirty="0">
                <a:solidFill>
                  <a:schemeClr val="dk1"/>
                </a:solidFill>
                <a:latin typeface="Calibri"/>
                <a:ea typeface="Calibri"/>
                <a:cs typeface="Calibri"/>
                <a:sym typeface="Calibri"/>
              </a:rPr>
              <a:t>Mean daily profile: </a:t>
            </a:r>
            <a:r>
              <a:rPr lang="ca" sz="1600" b="1" i="0" u="none" strike="noStrike" cap="none" dirty="0">
                <a:solidFill>
                  <a:schemeClr val="dk1"/>
                </a:solidFill>
                <a:latin typeface="Calibri"/>
                <a:ea typeface="Calibri"/>
                <a:cs typeface="Calibri"/>
                <a:sym typeface="Calibri"/>
              </a:rPr>
              <a:t>O</a:t>
            </a:r>
            <a:r>
              <a:rPr lang="ca" sz="1600" b="1" i="0" u="none" strike="noStrike" cap="none" baseline="-25000" dirty="0">
                <a:solidFill>
                  <a:schemeClr val="dk1"/>
                </a:solidFill>
                <a:latin typeface="Calibri"/>
                <a:ea typeface="Calibri"/>
                <a:cs typeface="Calibri"/>
                <a:sym typeface="Calibri"/>
              </a:rPr>
              <a:t>3</a:t>
            </a:r>
            <a:r>
              <a:rPr lang="ca" sz="1600" b="1" i="0" u="none" strike="noStrike" cap="none" dirty="0">
                <a:solidFill>
                  <a:schemeClr val="dk1"/>
                </a:solidFill>
                <a:latin typeface="Calibri"/>
                <a:ea typeface="Calibri"/>
                <a:cs typeface="Calibri"/>
                <a:sym typeface="Calibri"/>
              </a:rPr>
              <a:t> increase during the early morning compensated by a decrease in the afternoon in Madrid city but not in Barcelona city</a:t>
            </a:r>
            <a:endParaRPr sz="1600" b="1" i="0" u="none" strike="noStrike" cap="none" dirty="0">
              <a:solidFill>
                <a:schemeClr val="dk1"/>
              </a:solidFill>
              <a:latin typeface="Calibri"/>
              <a:ea typeface="Calibri"/>
              <a:cs typeface="Calibri"/>
              <a:sym typeface="Calibri"/>
            </a:endParaRPr>
          </a:p>
        </p:txBody>
      </p:sp>
      <p:pic>
        <p:nvPicPr>
          <p:cNvPr id="286" name="Google Shape;286;p53"/>
          <p:cNvPicPr preferRelativeResize="0"/>
          <p:nvPr/>
        </p:nvPicPr>
        <p:blipFill rotWithShape="1">
          <a:blip r:embed="rId3">
            <a:alphaModFix/>
          </a:blip>
          <a:srcRect l="7203" t="839" r="70086" b="75959"/>
          <a:stretch/>
        </p:blipFill>
        <p:spPr>
          <a:xfrm>
            <a:off x="2560560" y="2571761"/>
            <a:ext cx="1222078" cy="1196286"/>
          </a:xfrm>
          <a:prstGeom prst="rect">
            <a:avLst/>
          </a:prstGeom>
          <a:noFill/>
          <a:ln>
            <a:noFill/>
          </a:ln>
        </p:spPr>
      </p:pic>
      <p:pic>
        <p:nvPicPr>
          <p:cNvPr id="287" name="Google Shape;287;p53"/>
          <p:cNvPicPr preferRelativeResize="0"/>
          <p:nvPr/>
        </p:nvPicPr>
        <p:blipFill rotWithShape="1">
          <a:blip r:embed="rId3">
            <a:alphaModFix/>
          </a:blip>
          <a:srcRect l="79556" t="91884"/>
          <a:stretch/>
        </p:blipFill>
        <p:spPr>
          <a:xfrm>
            <a:off x="2845772" y="3749097"/>
            <a:ext cx="1038826" cy="394953"/>
          </a:xfrm>
          <a:prstGeom prst="rect">
            <a:avLst/>
          </a:prstGeom>
          <a:noFill/>
          <a:ln>
            <a:noFill/>
          </a:ln>
        </p:spPr>
      </p:pic>
      <p:pic>
        <p:nvPicPr>
          <p:cNvPr id="288" name="Google Shape;288;p53"/>
          <p:cNvPicPr preferRelativeResize="0"/>
          <p:nvPr/>
        </p:nvPicPr>
        <p:blipFill rotWithShape="1">
          <a:blip r:embed="rId3">
            <a:alphaModFix/>
          </a:blip>
          <a:srcRect l="79556" t="91884"/>
          <a:stretch/>
        </p:blipFill>
        <p:spPr>
          <a:xfrm>
            <a:off x="3981062" y="3784161"/>
            <a:ext cx="1038826" cy="394953"/>
          </a:xfrm>
          <a:prstGeom prst="rect">
            <a:avLst/>
          </a:prstGeom>
          <a:noFill/>
          <a:ln>
            <a:noFill/>
          </a:ln>
        </p:spPr>
      </p:pic>
      <p:pic>
        <p:nvPicPr>
          <p:cNvPr id="289" name="Google Shape;289;p53"/>
          <p:cNvPicPr preferRelativeResize="0"/>
          <p:nvPr/>
        </p:nvPicPr>
        <p:blipFill rotWithShape="1">
          <a:blip r:embed="rId4">
            <a:alphaModFix/>
          </a:blip>
          <a:srcRect/>
          <a:stretch/>
        </p:blipFill>
        <p:spPr>
          <a:xfrm>
            <a:off x="5026558" y="3102374"/>
            <a:ext cx="555584" cy="441241"/>
          </a:xfrm>
          <a:prstGeom prst="rect">
            <a:avLst/>
          </a:prstGeom>
          <a:noFill/>
          <a:ln>
            <a:noFill/>
          </a:ln>
        </p:spPr>
      </p:pic>
      <p:sp>
        <p:nvSpPr>
          <p:cNvPr id="290" name="Google Shape;290;p53"/>
          <p:cNvSpPr/>
          <p:nvPr/>
        </p:nvSpPr>
        <p:spPr>
          <a:xfrm>
            <a:off x="1954575" y="2356350"/>
            <a:ext cx="310800" cy="296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53"/>
          <p:cNvSpPr/>
          <p:nvPr/>
        </p:nvSpPr>
        <p:spPr>
          <a:xfrm>
            <a:off x="3749157" y="2746291"/>
            <a:ext cx="229500" cy="181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2" name="Google Shape;292;p53"/>
          <p:cNvPicPr preferRelativeResize="0"/>
          <p:nvPr/>
        </p:nvPicPr>
        <p:blipFill rotWithShape="1">
          <a:blip r:embed="rId3">
            <a:alphaModFix/>
          </a:blip>
          <a:srcRect l="75191" t="46410" b="30472"/>
          <a:stretch/>
        </p:blipFill>
        <p:spPr>
          <a:xfrm>
            <a:off x="3739468" y="2571750"/>
            <a:ext cx="1359187" cy="1212949"/>
          </a:xfrm>
          <a:prstGeom prst="rect">
            <a:avLst/>
          </a:prstGeom>
          <a:noFill/>
          <a:ln>
            <a:noFill/>
          </a:ln>
        </p:spPr>
      </p:pic>
      <p:sp>
        <p:nvSpPr>
          <p:cNvPr id="293" name="Google Shape;293;p53"/>
          <p:cNvSpPr/>
          <p:nvPr/>
        </p:nvSpPr>
        <p:spPr>
          <a:xfrm>
            <a:off x="3628207" y="2571750"/>
            <a:ext cx="289861" cy="143747"/>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94" name="Google Shape;294;p53"/>
          <p:cNvPicPr preferRelativeResize="0"/>
          <p:nvPr/>
        </p:nvPicPr>
        <p:blipFill rotWithShape="1">
          <a:blip r:embed="rId5">
            <a:alphaModFix/>
          </a:blip>
          <a:srcRect r="50758"/>
          <a:stretch/>
        </p:blipFill>
        <p:spPr>
          <a:xfrm>
            <a:off x="6583441" y="2270942"/>
            <a:ext cx="2107905" cy="2440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54"/>
          <p:cNvSpPr txBox="1">
            <a:spLocks noGrp="1"/>
          </p:cNvSpPr>
          <p:nvPr>
            <p:ph type="title"/>
          </p:nvPr>
        </p:nvSpPr>
        <p:spPr>
          <a:xfrm>
            <a:off x="-150" y="0"/>
            <a:ext cx="9144000" cy="6006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000"/>
              <a:buNone/>
            </a:pPr>
            <a:r>
              <a:rPr lang="ca" sz="2400" dirty="0"/>
              <a:t>Specific scenarios</a:t>
            </a:r>
            <a:endParaRPr sz="2400" dirty="0"/>
          </a:p>
        </p:txBody>
      </p:sp>
      <p:sp>
        <p:nvSpPr>
          <p:cNvPr id="300" name="Google Shape;300;p54"/>
          <p:cNvSpPr/>
          <p:nvPr/>
        </p:nvSpPr>
        <p:spPr>
          <a:xfrm>
            <a:off x="3850225" y="399900"/>
            <a:ext cx="1662000" cy="181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54"/>
          <p:cNvSpPr/>
          <p:nvPr/>
        </p:nvSpPr>
        <p:spPr>
          <a:xfrm>
            <a:off x="5994100" y="2815501"/>
            <a:ext cx="1662000" cy="144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 name="Grupo 4">
            <a:extLst>
              <a:ext uri="{FF2B5EF4-FFF2-40B4-BE49-F238E27FC236}">
                <a16:creationId xmlns:a16="http://schemas.microsoft.com/office/drawing/2014/main" id="{FE0EE17D-B6CF-E485-B1D9-76E3CF539642}"/>
              </a:ext>
            </a:extLst>
          </p:cNvPr>
          <p:cNvGrpSpPr/>
          <p:nvPr/>
        </p:nvGrpSpPr>
        <p:grpSpPr>
          <a:xfrm>
            <a:off x="3760" y="163964"/>
            <a:ext cx="3058413" cy="4270478"/>
            <a:chOff x="3760" y="163964"/>
            <a:chExt cx="3058413" cy="4270478"/>
          </a:xfrm>
        </p:grpSpPr>
        <p:sp>
          <p:nvSpPr>
            <p:cNvPr id="302" name="Google Shape;302;p54"/>
            <p:cNvSpPr txBox="1"/>
            <p:nvPr/>
          </p:nvSpPr>
          <p:spPr>
            <a:xfrm rot="-414">
              <a:off x="79285" y="163964"/>
              <a:ext cx="2982888" cy="40007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ca" sz="1400" b="1" i="0" u="none" strike="noStrike" cap="none" dirty="0">
                  <a:solidFill>
                    <a:schemeClr val="dk1"/>
                  </a:solidFill>
                  <a:latin typeface="Calibri"/>
                  <a:ea typeface="Calibri"/>
                  <a:cs typeface="Calibri"/>
                  <a:sym typeface="Calibri"/>
                </a:rPr>
                <a:t>Mean difference O</a:t>
              </a:r>
              <a:r>
                <a:rPr lang="ca" sz="1400" b="1" i="0" u="none" strike="noStrike" cap="none" baseline="-25000" dirty="0">
                  <a:solidFill>
                    <a:schemeClr val="dk1"/>
                  </a:solidFill>
                  <a:latin typeface="Calibri"/>
                  <a:ea typeface="Calibri"/>
                  <a:cs typeface="Calibri"/>
                  <a:sym typeface="Calibri"/>
                </a:rPr>
                <a:t>3</a:t>
              </a:r>
              <a:r>
                <a:rPr lang="ca" sz="1400" b="1" i="0" u="none" strike="noStrike" cap="none" dirty="0">
                  <a:solidFill>
                    <a:schemeClr val="dk1"/>
                  </a:solidFill>
                  <a:latin typeface="Calibri"/>
                  <a:ea typeface="Calibri"/>
                  <a:cs typeface="Calibri"/>
                  <a:sym typeface="Calibri"/>
                </a:rPr>
                <a:t> (MD8h) July 2019</a:t>
              </a:r>
              <a:endParaRPr sz="1400" b="1" i="0" u="none" strike="noStrike" cap="none" dirty="0">
                <a:solidFill>
                  <a:schemeClr val="dk1"/>
                </a:solidFill>
                <a:latin typeface="Calibri"/>
                <a:ea typeface="Calibri"/>
                <a:cs typeface="Calibri"/>
                <a:sym typeface="Calibri"/>
              </a:endParaRPr>
            </a:p>
          </p:txBody>
        </p:sp>
        <p:pic>
          <p:nvPicPr>
            <p:cNvPr id="304" name="Google Shape;304;p54"/>
            <p:cNvPicPr preferRelativeResize="0"/>
            <p:nvPr/>
          </p:nvPicPr>
          <p:blipFill rotWithShape="1">
            <a:blip r:embed="rId3">
              <a:alphaModFix/>
            </a:blip>
            <a:srcRect t="49622"/>
            <a:stretch/>
          </p:blipFill>
          <p:spPr>
            <a:xfrm>
              <a:off x="3760" y="723342"/>
              <a:ext cx="2265362" cy="1299878"/>
            </a:xfrm>
            <a:prstGeom prst="rect">
              <a:avLst/>
            </a:prstGeom>
            <a:noFill/>
            <a:ln>
              <a:noFill/>
            </a:ln>
          </p:spPr>
        </p:pic>
        <p:sp>
          <p:nvSpPr>
            <p:cNvPr id="305" name="Google Shape;305;p54"/>
            <p:cNvSpPr txBox="1"/>
            <p:nvPr/>
          </p:nvSpPr>
          <p:spPr>
            <a:xfrm rot="21599513">
              <a:off x="34797" y="2045357"/>
              <a:ext cx="2052520" cy="2389085"/>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ca" sz="1100" b="1" i="0" u="none" strike="noStrike" cap="none" dirty="0">
                  <a:solidFill>
                    <a:schemeClr val="dk1"/>
                  </a:solidFill>
                  <a:highlight>
                    <a:srgbClr val="FFFFFF"/>
                  </a:highlight>
                  <a:latin typeface="Calibri"/>
                  <a:ea typeface="Calibri"/>
                  <a:cs typeface="Calibri"/>
                  <a:sym typeface="Calibri"/>
                </a:rPr>
                <a:t>SE_T50 : </a:t>
              </a:r>
              <a:r>
                <a:rPr lang="ca" sz="1100" b="1" i="0" u="none" strike="noStrike" cap="none" dirty="0">
                  <a:solidFill>
                    <a:srgbClr val="FF0000"/>
                  </a:solidFill>
                  <a:highlight>
                    <a:srgbClr val="FFFFFF"/>
                  </a:highlight>
                  <a:latin typeface="Calibri"/>
                  <a:ea typeface="Calibri"/>
                  <a:cs typeface="Calibri"/>
                  <a:sym typeface="Calibri"/>
                </a:rPr>
                <a:t>-30% </a:t>
              </a:r>
              <a:r>
                <a:rPr lang="ca" sz="1100" b="0" i="0" u="none" strike="noStrike" cap="none" dirty="0">
                  <a:solidFill>
                    <a:schemeClr val="dk1"/>
                  </a:solidFill>
                  <a:highlight>
                    <a:srgbClr val="FFFFFF"/>
                  </a:highlight>
                  <a:latin typeface="Calibri"/>
                  <a:ea typeface="Calibri"/>
                  <a:cs typeface="Calibri"/>
                  <a:sym typeface="Calibri"/>
                </a:rPr>
                <a:t>instead of -60% reduction of </a:t>
              </a:r>
              <a:r>
                <a:rPr lang="ca" sz="1100" b="1" i="0" u="none" strike="noStrike" cap="none" dirty="0">
                  <a:solidFill>
                    <a:srgbClr val="FF0000"/>
                  </a:solidFill>
                  <a:highlight>
                    <a:srgbClr val="FFFFFF"/>
                  </a:highlight>
                  <a:latin typeface="Calibri"/>
                  <a:ea typeface="Calibri"/>
                  <a:cs typeface="Calibri"/>
                  <a:sym typeface="Calibri"/>
                </a:rPr>
                <a:t>road transport PE</a:t>
              </a:r>
              <a:endParaRPr sz="1100" b="1" i="0" u="none" strike="noStrike" cap="none" dirty="0">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
                <a:buFont typeface="Arial"/>
                <a:buNone/>
              </a:pPr>
              <a:endParaRPr sz="3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ca" sz="1100" b="1" i="0" u="none" strike="noStrike" cap="none" dirty="0">
                  <a:solidFill>
                    <a:schemeClr val="dk1"/>
                  </a:solidFill>
                  <a:latin typeface="Calibri"/>
                  <a:ea typeface="Calibri"/>
                  <a:cs typeface="Calibri"/>
                  <a:sym typeface="Calibri"/>
                </a:rPr>
                <a:t>Achieving only half the objective </a:t>
              </a:r>
              <a:r>
                <a:rPr lang="ca" sz="1100" b="0" i="0" u="none" strike="noStrike" cap="none" dirty="0">
                  <a:solidFill>
                    <a:schemeClr val="dk1"/>
                  </a:solidFill>
                  <a:latin typeface="Calibri"/>
                  <a:ea typeface="Calibri"/>
                  <a:cs typeface="Calibri"/>
                  <a:sym typeface="Calibri"/>
                </a:rPr>
                <a:t>of reduction of road transport emissions implies achieving </a:t>
              </a:r>
              <a:r>
                <a:rPr lang="ca" sz="1100" b="1" i="0" u="none" strike="noStrike" cap="none" dirty="0">
                  <a:solidFill>
                    <a:schemeClr val="dk1"/>
                  </a:solidFill>
                  <a:latin typeface="Calibri"/>
                  <a:ea typeface="Calibri"/>
                  <a:cs typeface="Calibri"/>
                  <a:sym typeface="Calibri"/>
                </a:rPr>
                <a:t>only 50-60% of the O</a:t>
              </a:r>
              <a:r>
                <a:rPr lang="ca" sz="1100" b="1" i="0" u="none" strike="noStrike" cap="none" baseline="-25000" dirty="0">
                  <a:solidFill>
                    <a:schemeClr val="dk1"/>
                  </a:solidFill>
                  <a:latin typeface="Calibri"/>
                  <a:ea typeface="Calibri"/>
                  <a:cs typeface="Calibri"/>
                  <a:sym typeface="Calibri"/>
                </a:rPr>
                <a:t>3</a:t>
              </a:r>
              <a:r>
                <a:rPr lang="ca" sz="1100" b="1" i="0" u="none" strike="noStrike" cap="none" dirty="0">
                  <a:solidFill>
                    <a:schemeClr val="dk1"/>
                  </a:solidFill>
                  <a:latin typeface="Calibri"/>
                  <a:ea typeface="Calibri"/>
                  <a:cs typeface="Calibri"/>
                  <a:sym typeface="Calibri"/>
                </a:rPr>
                <a:t> reductions</a:t>
              </a:r>
              <a:r>
                <a:rPr lang="ca" sz="1100" b="0" i="0" u="none" strike="noStrike" cap="none" dirty="0">
                  <a:solidFill>
                    <a:schemeClr val="dk1"/>
                  </a:solidFill>
                  <a:latin typeface="Calibri"/>
                  <a:ea typeface="Calibri"/>
                  <a:cs typeface="Calibri"/>
                  <a:sym typeface="Calibri"/>
                </a:rPr>
                <a:t> expected with PE.</a:t>
              </a:r>
              <a:endParaRPr sz="500" b="0" i="1"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ca" sz="1100" b="1" i="0" u="none" strike="noStrike" cap="none" dirty="0">
                  <a:solidFill>
                    <a:schemeClr val="dk1"/>
                  </a:solidFill>
                  <a:latin typeface="Calibri"/>
                  <a:ea typeface="Calibri"/>
                  <a:cs typeface="Calibri"/>
                  <a:sym typeface="Calibri"/>
                </a:rPr>
                <a:t>Road transport is the key sector </a:t>
              </a:r>
              <a:r>
                <a:rPr lang="ca" sz="1100" b="0" i="0" u="none" strike="noStrike" cap="none" dirty="0">
                  <a:solidFill>
                    <a:schemeClr val="dk1"/>
                  </a:solidFill>
                  <a:latin typeface="Calibri"/>
                  <a:ea typeface="Calibri"/>
                  <a:cs typeface="Calibri"/>
                  <a:sym typeface="Calibri"/>
                </a:rPr>
                <a:t>for achieving generalized reduction of O</a:t>
              </a:r>
              <a:r>
                <a:rPr lang="ca" sz="1100" b="0" i="0" u="none" strike="noStrike" cap="none" baseline="-25000" dirty="0">
                  <a:solidFill>
                    <a:schemeClr val="dk1"/>
                  </a:solidFill>
                  <a:latin typeface="Calibri"/>
                  <a:ea typeface="Calibri"/>
                  <a:cs typeface="Calibri"/>
                  <a:sym typeface="Calibri"/>
                </a:rPr>
                <a:t>3</a:t>
              </a:r>
              <a:r>
                <a:rPr lang="ca" sz="1100" b="0" i="0" u="none" strike="noStrike" cap="none" dirty="0">
                  <a:solidFill>
                    <a:schemeClr val="dk1"/>
                  </a:solidFill>
                  <a:latin typeface="Calibri"/>
                  <a:ea typeface="Calibri"/>
                  <a:cs typeface="Calibri"/>
                  <a:sym typeface="Calibri"/>
                </a:rPr>
                <a:t> in Spain.</a:t>
              </a:r>
              <a:endParaRPr sz="1100" b="0" i="0" u="none" strike="noStrike" cap="none" dirty="0">
                <a:solidFill>
                  <a:schemeClr val="dk1"/>
                </a:solidFill>
                <a:latin typeface="Calibri"/>
                <a:ea typeface="Calibri"/>
                <a:cs typeface="Calibri"/>
                <a:sym typeface="Calibri"/>
              </a:endParaRPr>
            </a:p>
          </p:txBody>
        </p:sp>
      </p:grpSp>
      <p:grpSp>
        <p:nvGrpSpPr>
          <p:cNvPr id="306" name="Google Shape;306;p54"/>
          <p:cNvGrpSpPr/>
          <p:nvPr/>
        </p:nvGrpSpPr>
        <p:grpSpPr>
          <a:xfrm>
            <a:off x="6735750" y="131850"/>
            <a:ext cx="2242408" cy="373200"/>
            <a:chOff x="6378280" y="4702455"/>
            <a:chExt cx="2242408" cy="373200"/>
          </a:xfrm>
        </p:grpSpPr>
        <p:sp>
          <p:nvSpPr>
            <p:cNvPr id="307" name="Google Shape;307;p54"/>
            <p:cNvSpPr txBox="1"/>
            <p:nvPr/>
          </p:nvSpPr>
          <p:spPr>
            <a:xfrm>
              <a:off x="6378280" y="4702455"/>
              <a:ext cx="1407600" cy="3732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ca" sz="1000" b="0" i="0" u="none" strike="noStrike" cap="none">
                  <a:solidFill>
                    <a:schemeClr val="dk1"/>
                  </a:solidFill>
                  <a:latin typeface="Calibri"/>
                  <a:ea typeface="Calibri"/>
                  <a:cs typeface="Calibri"/>
                  <a:sym typeface="Calibri"/>
                </a:rPr>
                <a:t>Statistically significant?</a:t>
              </a:r>
              <a:endParaRPr sz="3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
                <a:buFont typeface="Arial"/>
                <a:buNone/>
              </a:pPr>
              <a:endParaRPr sz="200" b="0" i="0" u="none" strike="noStrike" cap="none">
                <a:solidFill>
                  <a:schemeClr val="dk1"/>
                </a:solidFill>
                <a:latin typeface="Calibri"/>
                <a:ea typeface="Calibri"/>
                <a:cs typeface="Calibri"/>
                <a:sym typeface="Calibri"/>
              </a:endParaRPr>
            </a:p>
          </p:txBody>
        </p:sp>
        <p:pic>
          <p:nvPicPr>
            <p:cNvPr id="308" name="Google Shape;308;p54"/>
            <p:cNvPicPr preferRelativeResize="0"/>
            <p:nvPr/>
          </p:nvPicPr>
          <p:blipFill rotWithShape="1">
            <a:blip r:embed="rId4">
              <a:alphaModFix/>
            </a:blip>
            <a:srcRect l="11705" t="76533" r="84064" b="16999"/>
            <a:stretch/>
          </p:blipFill>
          <p:spPr>
            <a:xfrm>
              <a:off x="7863550" y="4750325"/>
              <a:ext cx="325675" cy="283900"/>
            </a:xfrm>
            <a:prstGeom prst="rect">
              <a:avLst/>
            </a:prstGeom>
            <a:noFill/>
            <a:ln w="9525" cap="flat" cmpd="sng">
              <a:solidFill>
                <a:schemeClr val="dk1"/>
              </a:solidFill>
              <a:prstDash val="solid"/>
              <a:round/>
              <a:headEnd type="none" w="sm" len="sm"/>
              <a:tailEnd type="none" w="sm" len="sm"/>
            </a:ln>
          </p:spPr>
        </p:pic>
        <p:pic>
          <p:nvPicPr>
            <p:cNvPr id="309" name="Google Shape;309;p54"/>
            <p:cNvPicPr preferRelativeResize="0"/>
            <p:nvPr/>
          </p:nvPicPr>
          <p:blipFill rotWithShape="1">
            <a:blip r:embed="rId4">
              <a:alphaModFix/>
            </a:blip>
            <a:srcRect l="8518" t="87809" r="87252" b="5723"/>
            <a:stretch/>
          </p:blipFill>
          <p:spPr>
            <a:xfrm>
              <a:off x="8234363" y="4750325"/>
              <a:ext cx="325650" cy="283900"/>
            </a:xfrm>
            <a:prstGeom prst="rect">
              <a:avLst/>
            </a:prstGeom>
            <a:noFill/>
            <a:ln w="9525" cap="flat" cmpd="sng">
              <a:solidFill>
                <a:schemeClr val="dk1"/>
              </a:solidFill>
              <a:prstDash val="solid"/>
              <a:round/>
              <a:headEnd type="none" w="sm" len="sm"/>
              <a:tailEnd type="none" w="sm" len="sm"/>
            </a:ln>
          </p:spPr>
        </p:pic>
        <p:sp>
          <p:nvSpPr>
            <p:cNvPr id="310" name="Google Shape;310;p54"/>
            <p:cNvSpPr txBox="1"/>
            <p:nvPr/>
          </p:nvSpPr>
          <p:spPr>
            <a:xfrm>
              <a:off x="7802888" y="4715275"/>
              <a:ext cx="4470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ca" sz="1100" b="1" i="0" u="none" strike="noStrike" cap="none">
                  <a:solidFill>
                    <a:schemeClr val="dk1"/>
                  </a:solidFill>
                  <a:latin typeface="Calibri"/>
                  <a:ea typeface="Calibri"/>
                  <a:cs typeface="Calibri"/>
                  <a:sym typeface="Calibri"/>
                </a:rPr>
                <a:t>YES</a:t>
              </a:r>
              <a:endParaRPr sz="1400" b="1" i="0" u="none" strike="noStrike" cap="none">
                <a:solidFill>
                  <a:srgbClr val="000000"/>
                </a:solidFill>
                <a:latin typeface="Arial"/>
                <a:ea typeface="Arial"/>
                <a:cs typeface="Arial"/>
                <a:sym typeface="Arial"/>
              </a:endParaRPr>
            </a:p>
          </p:txBody>
        </p:sp>
        <p:sp>
          <p:nvSpPr>
            <p:cNvPr id="311" name="Google Shape;311;p54"/>
            <p:cNvSpPr txBox="1"/>
            <p:nvPr/>
          </p:nvSpPr>
          <p:spPr>
            <a:xfrm>
              <a:off x="8173688" y="4715275"/>
              <a:ext cx="4470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ca" sz="1100" b="1" i="0" u="none" strike="noStrike" cap="none">
                  <a:solidFill>
                    <a:schemeClr val="dk1"/>
                  </a:solidFill>
                  <a:latin typeface="Calibri"/>
                  <a:ea typeface="Calibri"/>
                  <a:cs typeface="Calibri"/>
                  <a:sym typeface="Calibri"/>
                </a:rPr>
                <a:t>NO</a:t>
              </a:r>
              <a:endParaRPr sz="1400" b="1" i="0" u="none" strike="noStrike" cap="none">
                <a:solidFill>
                  <a:srgbClr val="000000"/>
                </a:solidFill>
                <a:latin typeface="Arial"/>
                <a:ea typeface="Arial"/>
                <a:cs typeface="Arial"/>
                <a:sym typeface="Arial"/>
              </a:endParaRPr>
            </a:p>
          </p:txBody>
        </p:sp>
      </p:grpSp>
      <p:grpSp>
        <p:nvGrpSpPr>
          <p:cNvPr id="2" name="Grupo 1">
            <a:extLst>
              <a:ext uri="{FF2B5EF4-FFF2-40B4-BE49-F238E27FC236}">
                <a16:creationId xmlns:a16="http://schemas.microsoft.com/office/drawing/2014/main" id="{B4A15102-0175-ACA7-DBEE-BA8D48B218DA}"/>
              </a:ext>
            </a:extLst>
          </p:cNvPr>
          <p:cNvGrpSpPr/>
          <p:nvPr/>
        </p:nvGrpSpPr>
        <p:grpSpPr>
          <a:xfrm>
            <a:off x="2198707" y="735782"/>
            <a:ext cx="2344984" cy="4035008"/>
            <a:chOff x="2198707" y="735782"/>
            <a:chExt cx="2344984" cy="4035008"/>
          </a:xfrm>
        </p:grpSpPr>
        <p:pic>
          <p:nvPicPr>
            <p:cNvPr id="313" name="Google Shape;313;p54"/>
            <p:cNvPicPr preferRelativeResize="0"/>
            <p:nvPr/>
          </p:nvPicPr>
          <p:blipFill rotWithShape="1">
            <a:blip r:embed="rId5">
              <a:alphaModFix/>
            </a:blip>
            <a:srcRect t="50351"/>
            <a:stretch/>
          </p:blipFill>
          <p:spPr>
            <a:xfrm>
              <a:off x="2198707" y="735782"/>
              <a:ext cx="2344984" cy="1287438"/>
            </a:xfrm>
            <a:prstGeom prst="rect">
              <a:avLst/>
            </a:prstGeom>
            <a:noFill/>
            <a:ln>
              <a:noFill/>
            </a:ln>
          </p:spPr>
        </p:pic>
        <p:sp>
          <p:nvSpPr>
            <p:cNvPr id="314" name="Google Shape;314;p54"/>
            <p:cNvSpPr txBox="1"/>
            <p:nvPr/>
          </p:nvSpPr>
          <p:spPr>
            <a:xfrm rot="21599459">
              <a:off x="2245816" y="2062387"/>
              <a:ext cx="2190950" cy="270840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ca" sz="1100" b="1" i="0" u="none" strike="noStrike" cap="none" dirty="0">
                  <a:solidFill>
                    <a:schemeClr val="dk1"/>
                  </a:solidFill>
                  <a:highlight>
                    <a:srgbClr val="FFFFFF"/>
                  </a:highlight>
                  <a:latin typeface="Calibri"/>
                  <a:ea typeface="Calibri"/>
                  <a:cs typeface="Calibri"/>
                  <a:sym typeface="Calibri"/>
                </a:rPr>
                <a:t>SE_S25:</a:t>
              </a:r>
              <a:r>
                <a:rPr lang="ca" sz="1100" b="0" i="0" u="none" strike="noStrike" cap="none" dirty="0">
                  <a:solidFill>
                    <a:schemeClr val="dk1"/>
                  </a:solidFill>
                  <a:highlight>
                    <a:srgbClr val="FFFFFF"/>
                  </a:highlight>
                  <a:latin typeface="Calibri"/>
                  <a:ea typeface="Calibri"/>
                  <a:cs typeface="Calibri"/>
                  <a:sym typeface="Calibri"/>
                </a:rPr>
                <a:t> </a:t>
              </a:r>
              <a:r>
                <a:rPr lang="ca" sz="1100" b="1" i="0" u="none" strike="noStrike" cap="none" dirty="0">
                  <a:solidFill>
                    <a:srgbClr val="FF0000"/>
                  </a:solidFill>
                  <a:highlight>
                    <a:srgbClr val="FFFFFF"/>
                  </a:highlight>
                  <a:latin typeface="Calibri"/>
                  <a:ea typeface="Calibri"/>
                  <a:cs typeface="Calibri"/>
                  <a:sym typeface="Calibri"/>
                </a:rPr>
                <a:t>-25%</a:t>
              </a:r>
              <a:r>
                <a:rPr lang="ca" sz="1100" b="0" i="0" u="none" strike="noStrike" cap="none" dirty="0">
                  <a:solidFill>
                    <a:schemeClr val="dk1"/>
                  </a:solidFill>
                  <a:highlight>
                    <a:srgbClr val="FFFFFF"/>
                  </a:highlight>
                  <a:latin typeface="Calibri"/>
                  <a:ea typeface="Calibri"/>
                  <a:cs typeface="Calibri"/>
                  <a:sym typeface="Calibri"/>
                </a:rPr>
                <a:t> reduction of emissions from </a:t>
              </a:r>
              <a:r>
                <a:rPr lang="ca" sz="1100" b="1" i="0" u="none" strike="noStrike" cap="none" dirty="0">
                  <a:solidFill>
                    <a:srgbClr val="FF0000"/>
                  </a:solidFill>
                  <a:highlight>
                    <a:srgbClr val="FFFFFF"/>
                  </a:highlight>
                  <a:latin typeface="Calibri"/>
                  <a:ea typeface="Calibri"/>
                  <a:cs typeface="Calibri"/>
                  <a:sym typeface="Calibri"/>
                </a:rPr>
                <a:t>use of solvents</a:t>
              </a:r>
              <a:endParaRPr sz="1100" b="0" i="0" u="none" strike="noStrike" cap="none" dirty="0">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ca" sz="1100" b="1" i="0" u="none" strike="noStrike" cap="none" dirty="0">
                  <a:solidFill>
                    <a:schemeClr val="dk1"/>
                  </a:solidFill>
                  <a:latin typeface="Calibri"/>
                  <a:ea typeface="Calibri"/>
                  <a:cs typeface="Calibri"/>
                  <a:sym typeface="Calibri"/>
                </a:rPr>
                <a:t>Limited and localized impact</a:t>
              </a:r>
              <a:endParaRPr sz="11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ca" sz="1100" b="0" i="0" u="none" strike="noStrike" cap="none" dirty="0">
                  <a:solidFill>
                    <a:schemeClr val="dk1"/>
                  </a:solidFill>
                  <a:latin typeface="Calibri"/>
                  <a:ea typeface="Calibri"/>
                  <a:cs typeface="Calibri"/>
                  <a:sym typeface="Calibri"/>
                </a:rPr>
                <a:t>Main benefit in </a:t>
              </a:r>
              <a:r>
                <a:rPr lang="ca" sz="1100" b="1" i="0" u="none" strike="noStrike" cap="none" dirty="0">
                  <a:solidFill>
                    <a:schemeClr val="dk1"/>
                  </a:solidFill>
                  <a:latin typeface="Calibri"/>
                  <a:ea typeface="Calibri"/>
                  <a:cs typeface="Calibri"/>
                  <a:sym typeface="Calibri"/>
                </a:rPr>
                <a:t>slight attenuation of O</a:t>
              </a:r>
              <a:r>
                <a:rPr lang="ca" sz="1100" b="1" i="0" u="none" strike="noStrike" cap="none" baseline="-25000" dirty="0">
                  <a:solidFill>
                    <a:schemeClr val="dk1"/>
                  </a:solidFill>
                  <a:latin typeface="Calibri"/>
                  <a:ea typeface="Calibri"/>
                  <a:cs typeface="Calibri"/>
                  <a:sym typeface="Calibri"/>
                </a:rPr>
                <a:t>3</a:t>
              </a:r>
              <a:r>
                <a:rPr lang="ca" sz="1100" b="1" i="0" u="none" strike="noStrike" cap="none" dirty="0">
                  <a:solidFill>
                    <a:schemeClr val="dk1"/>
                  </a:solidFill>
                  <a:latin typeface="Calibri"/>
                  <a:ea typeface="Calibri"/>
                  <a:cs typeface="Calibri"/>
                  <a:sym typeface="Calibri"/>
                </a:rPr>
                <a:t> increase in Barcelona </a:t>
              </a:r>
              <a:r>
                <a:rPr lang="ca" sz="1100" b="0" i="0" u="none" strike="noStrike" cap="none" dirty="0">
                  <a:solidFill>
                    <a:schemeClr val="dk1"/>
                  </a:solidFill>
                  <a:latin typeface="Calibri"/>
                  <a:ea typeface="Calibri"/>
                  <a:cs typeface="Calibri"/>
                  <a:sym typeface="Calibri"/>
                </a:rPr>
                <a:t>metropolitan area</a:t>
              </a:r>
              <a:endParaRPr sz="11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ca" sz="1100" b="0" i="0" u="none" strike="noStrike" cap="none" dirty="0">
                  <a:solidFill>
                    <a:schemeClr val="dk1"/>
                  </a:solidFill>
                  <a:latin typeface="Calibri"/>
                  <a:ea typeface="Calibri"/>
                  <a:cs typeface="Calibri"/>
                  <a:sym typeface="Calibri"/>
                </a:rPr>
                <a:t>Weak impact could be due to </a:t>
              </a:r>
              <a:r>
                <a:rPr lang="ca" sz="1100" b="1" i="0" u="none" strike="noStrike" cap="none" dirty="0">
                  <a:solidFill>
                    <a:schemeClr val="dk1"/>
                  </a:solidFill>
                  <a:latin typeface="Calibri"/>
                  <a:ea typeface="Calibri"/>
                  <a:cs typeface="Calibri"/>
                  <a:sym typeface="Calibri"/>
                </a:rPr>
                <a:t>uncertainties in NMVOC emissions </a:t>
              </a:r>
              <a:r>
                <a:rPr lang="ca" sz="1100" b="0" i="0" u="none" strike="noStrike" cap="none" dirty="0">
                  <a:solidFill>
                    <a:schemeClr val="dk1"/>
                  </a:solidFill>
                  <a:latin typeface="Calibri"/>
                  <a:ea typeface="Calibri"/>
                  <a:cs typeface="Calibri"/>
                  <a:sym typeface="Calibri"/>
                </a:rPr>
                <a:t>or </a:t>
              </a:r>
              <a:r>
                <a:rPr lang="ca" sz="1100" b="1" i="0" u="none" strike="noStrike" cap="none" dirty="0">
                  <a:solidFill>
                    <a:schemeClr val="dk1"/>
                  </a:solidFill>
                  <a:latin typeface="Calibri"/>
                  <a:ea typeface="Calibri"/>
                  <a:cs typeface="Calibri"/>
                  <a:sym typeface="Calibri"/>
                </a:rPr>
                <a:t>limited reduction </a:t>
              </a:r>
              <a:r>
                <a:rPr lang="ca" sz="1100" b="0" i="0" u="none" strike="noStrike" cap="none" dirty="0">
                  <a:solidFill>
                    <a:schemeClr val="dk1"/>
                  </a:solidFill>
                  <a:latin typeface="Calibri"/>
                  <a:ea typeface="Calibri"/>
                  <a:cs typeface="Calibri"/>
                  <a:sym typeface="Calibri"/>
                </a:rPr>
                <a:t>compared with -60% NOx in PE</a:t>
              </a:r>
              <a:endParaRPr sz="11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 sz="105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s-ES" sz="1050" i="0" u="none" strike="noStrike" cap="none" dirty="0">
                  <a:solidFill>
                    <a:schemeClr val="dk1"/>
                  </a:solidFill>
                  <a:latin typeface="Calibri"/>
                  <a:ea typeface="Calibri"/>
                  <a:cs typeface="Calibri"/>
                  <a:sym typeface="Calibri"/>
                </a:rPr>
                <a:t>*</a:t>
              </a:r>
              <a:r>
                <a:rPr lang="es-ES" sz="1050" dirty="0" err="1">
                  <a:solidFill>
                    <a:schemeClr val="dk1"/>
                  </a:solidFill>
                  <a:latin typeface="Calibri"/>
                  <a:ea typeface="Calibri"/>
                  <a:cs typeface="Calibri"/>
                  <a:sym typeface="Calibri"/>
                </a:rPr>
                <a:t>Different</a:t>
              </a:r>
              <a:r>
                <a:rPr lang="es-ES" sz="1050" dirty="0">
                  <a:solidFill>
                    <a:schemeClr val="dk1"/>
                  </a:solidFill>
                  <a:latin typeface="Calibri"/>
                  <a:ea typeface="Calibri"/>
                  <a:cs typeface="Calibri"/>
                  <a:sym typeface="Calibri"/>
                </a:rPr>
                <a:t> </a:t>
              </a:r>
              <a:r>
                <a:rPr lang="es-ES" sz="1050" dirty="0" err="1">
                  <a:solidFill>
                    <a:schemeClr val="dk1"/>
                  </a:solidFill>
                  <a:latin typeface="Calibri"/>
                  <a:ea typeface="Calibri"/>
                  <a:cs typeface="Calibri"/>
                  <a:sym typeface="Calibri"/>
                </a:rPr>
                <a:t>colorbar</a:t>
              </a:r>
              <a:r>
                <a:rPr lang="es-ES" sz="1050" dirty="0">
                  <a:solidFill>
                    <a:schemeClr val="dk1"/>
                  </a:solidFill>
                  <a:latin typeface="Calibri"/>
                  <a:ea typeface="Calibri"/>
                  <a:cs typeface="Calibri"/>
                  <a:sym typeface="Calibri"/>
                </a:rPr>
                <a:t> </a:t>
              </a:r>
              <a:r>
                <a:rPr lang="es-ES" sz="1050" dirty="0" err="1">
                  <a:solidFill>
                    <a:schemeClr val="dk1"/>
                  </a:solidFill>
                  <a:latin typeface="Calibri"/>
                  <a:ea typeface="Calibri"/>
                  <a:cs typeface="Calibri"/>
                  <a:sym typeface="Calibri"/>
                </a:rPr>
                <a:t>range</a:t>
              </a:r>
              <a:endParaRPr lang="es-ES" sz="1050" i="0" u="none" strike="noStrike" cap="none" dirty="0">
                <a:solidFill>
                  <a:schemeClr val="dk1"/>
                </a:solidFill>
                <a:latin typeface="Calibri"/>
                <a:ea typeface="Calibri"/>
                <a:cs typeface="Calibri"/>
                <a:sym typeface="Calibri"/>
              </a:endParaRPr>
            </a:p>
          </p:txBody>
        </p:sp>
      </p:grpSp>
      <p:grpSp>
        <p:nvGrpSpPr>
          <p:cNvPr id="3" name="Grupo 2">
            <a:extLst>
              <a:ext uri="{FF2B5EF4-FFF2-40B4-BE49-F238E27FC236}">
                <a16:creationId xmlns:a16="http://schemas.microsoft.com/office/drawing/2014/main" id="{24BC076C-A956-29A1-08B4-02D399C33D13}"/>
              </a:ext>
            </a:extLst>
          </p:cNvPr>
          <p:cNvGrpSpPr/>
          <p:nvPr/>
        </p:nvGrpSpPr>
        <p:grpSpPr>
          <a:xfrm>
            <a:off x="4503477" y="725150"/>
            <a:ext cx="2377247" cy="3175765"/>
            <a:chOff x="4477351" y="725150"/>
            <a:chExt cx="2377247" cy="3175765"/>
          </a:xfrm>
        </p:grpSpPr>
        <p:pic>
          <p:nvPicPr>
            <p:cNvPr id="316" name="Google Shape;316;p54"/>
            <p:cNvPicPr preferRelativeResize="0"/>
            <p:nvPr/>
          </p:nvPicPr>
          <p:blipFill rotWithShape="1">
            <a:blip r:embed="rId6">
              <a:alphaModFix/>
            </a:blip>
            <a:srcRect t="50433"/>
            <a:stretch/>
          </p:blipFill>
          <p:spPr>
            <a:xfrm>
              <a:off x="4479198" y="725150"/>
              <a:ext cx="2375400" cy="1334994"/>
            </a:xfrm>
            <a:prstGeom prst="rect">
              <a:avLst/>
            </a:prstGeom>
            <a:noFill/>
            <a:ln>
              <a:noFill/>
            </a:ln>
          </p:spPr>
        </p:pic>
        <p:sp>
          <p:nvSpPr>
            <p:cNvPr id="317" name="Google Shape;317;p54"/>
            <p:cNvSpPr txBox="1"/>
            <p:nvPr/>
          </p:nvSpPr>
          <p:spPr>
            <a:xfrm rot="21599459">
              <a:off x="4477351" y="2079934"/>
              <a:ext cx="2191308" cy="182098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ca" sz="1100" b="1" i="0" u="none" strike="noStrike" cap="none" dirty="0">
                  <a:solidFill>
                    <a:schemeClr val="dk1"/>
                  </a:solidFill>
                  <a:highlight>
                    <a:srgbClr val="FFFFFF"/>
                  </a:highlight>
                  <a:latin typeface="Calibri"/>
                  <a:ea typeface="Calibri"/>
                  <a:cs typeface="Calibri"/>
                  <a:sym typeface="Calibri"/>
                </a:rPr>
                <a:t>SE_I25: </a:t>
              </a:r>
              <a:r>
                <a:rPr lang="ca" sz="1100" b="1" i="0" u="none" strike="noStrike" cap="none" dirty="0">
                  <a:solidFill>
                    <a:srgbClr val="FF0000"/>
                  </a:solidFill>
                  <a:highlight>
                    <a:srgbClr val="FFFFFF"/>
                  </a:highlight>
                  <a:latin typeface="Calibri"/>
                  <a:ea typeface="Calibri"/>
                  <a:cs typeface="Calibri"/>
                  <a:sym typeface="Calibri"/>
                </a:rPr>
                <a:t>-25% </a:t>
              </a:r>
              <a:r>
                <a:rPr lang="ca" sz="1100" b="0" i="0" u="none" strike="noStrike" cap="none" dirty="0">
                  <a:solidFill>
                    <a:srgbClr val="FF0000"/>
                  </a:solidFill>
                  <a:highlight>
                    <a:srgbClr val="FFFFFF"/>
                  </a:highlight>
                  <a:latin typeface="Calibri"/>
                  <a:ea typeface="Calibri"/>
                  <a:cs typeface="Calibri"/>
                  <a:sym typeface="Calibri"/>
                </a:rPr>
                <a:t>industry emissions</a:t>
              </a:r>
              <a:endParaRPr sz="1100" b="0" i="0" u="none" strike="noStrike" cap="none" dirty="0">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ca" sz="1100" b="1" i="0" u="none" strike="noStrike" cap="none" dirty="0">
                  <a:solidFill>
                    <a:schemeClr val="dk1"/>
                  </a:solidFill>
                  <a:latin typeface="Calibri"/>
                  <a:ea typeface="Calibri"/>
                  <a:cs typeface="Calibri"/>
                  <a:sym typeface="Calibri"/>
                </a:rPr>
                <a:t>Limited impact downwind areas </a:t>
              </a:r>
              <a:r>
                <a:rPr lang="ca" sz="1100" b="0" i="0" u="none" strike="noStrike" cap="none" dirty="0">
                  <a:solidFill>
                    <a:schemeClr val="dk1"/>
                  </a:solidFill>
                  <a:latin typeface="Calibri"/>
                  <a:ea typeface="Calibri"/>
                  <a:cs typeface="Calibri"/>
                  <a:sym typeface="Calibri"/>
                </a:rPr>
                <a:t>where industry emission reductions occur (e.g., Castellón, País Vasco) with some reductions in O</a:t>
              </a:r>
              <a:r>
                <a:rPr lang="ca" sz="1100" b="0" i="0" u="none" strike="noStrike" cap="none" baseline="-25000" dirty="0">
                  <a:solidFill>
                    <a:schemeClr val="dk1"/>
                  </a:solidFill>
                  <a:latin typeface="Calibri"/>
                  <a:ea typeface="Calibri"/>
                  <a:cs typeface="Calibri"/>
                  <a:sym typeface="Calibri"/>
                </a:rPr>
                <a:t>3</a:t>
              </a:r>
            </a:p>
            <a:p>
              <a:pPr marL="0" marR="0" lvl="0" indent="0" algn="l" rtl="0">
                <a:lnSpc>
                  <a:spcPct val="100000"/>
                </a:lnSpc>
                <a:spcBef>
                  <a:spcPts val="0"/>
                </a:spcBef>
                <a:spcAft>
                  <a:spcPts val="0"/>
                </a:spcAft>
                <a:buClr>
                  <a:srgbClr val="000000"/>
                </a:buClr>
                <a:buSzPts val="1100"/>
                <a:buFont typeface="Arial"/>
                <a:buNone/>
              </a:pPr>
              <a:endParaRPr lang="ca" sz="1100" baseline="-25000" dirty="0">
                <a:solidFill>
                  <a:schemeClr val="dk1"/>
                </a:solidFill>
                <a:latin typeface="Calibri"/>
                <a:ea typeface="Calibri"/>
                <a:cs typeface="Calibri"/>
                <a:sym typeface="Calibri"/>
              </a:endParaRPr>
            </a:p>
            <a:p>
              <a:pPr>
                <a:buSzPts val="1100"/>
              </a:pPr>
              <a:r>
                <a:rPr lang="es-ES" sz="1100" i="0" u="none" strike="noStrike" cap="none" dirty="0">
                  <a:solidFill>
                    <a:schemeClr val="dk1"/>
                  </a:solidFill>
                  <a:latin typeface="Calibri"/>
                  <a:ea typeface="Calibri"/>
                  <a:cs typeface="Calibri"/>
                  <a:sym typeface="Calibri"/>
                </a:rPr>
                <a:t>*</a:t>
              </a:r>
              <a:r>
                <a:rPr lang="es-ES" sz="1100" dirty="0" err="1">
                  <a:solidFill>
                    <a:schemeClr val="dk1"/>
                  </a:solidFill>
                  <a:latin typeface="Calibri"/>
                  <a:ea typeface="Calibri"/>
                  <a:cs typeface="Calibri"/>
                  <a:sym typeface="Calibri"/>
                </a:rPr>
                <a:t>Different</a:t>
              </a:r>
              <a:r>
                <a:rPr lang="es-ES" sz="1100" dirty="0">
                  <a:solidFill>
                    <a:schemeClr val="dk1"/>
                  </a:solidFill>
                  <a:latin typeface="Calibri"/>
                  <a:ea typeface="Calibri"/>
                  <a:cs typeface="Calibri"/>
                  <a:sym typeface="Calibri"/>
                </a:rPr>
                <a:t> </a:t>
              </a:r>
              <a:r>
                <a:rPr lang="es-ES" sz="1100" dirty="0" err="1">
                  <a:solidFill>
                    <a:schemeClr val="dk1"/>
                  </a:solidFill>
                  <a:latin typeface="Calibri"/>
                  <a:ea typeface="Calibri"/>
                  <a:cs typeface="Calibri"/>
                  <a:sym typeface="Calibri"/>
                </a:rPr>
                <a:t>colorbar</a:t>
              </a:r>
              <a:r>
                <a:rPr lang="es-ES" sz="1100" dirty="0">
                  <a:solidFill>
                    <a:schemeClr val="dk1"/>
                  </a:solidFill>
                  <a:latin typeface="Calibri"/>
                  <a:ea typeface="Calibri"/>
                  <a:cs typeface="Calibri"/>
                  <a:sym typeface="Calibri"/>
                </a:rPr>
                <a:t> </a:t>
              </a:r>
              <a:r>
                <a:rPr lang="es-ES" sz="1100" dirty="0" err="1">
                  <a:solidFill>
                    <a:schemeClr val="dk1"/>
                  </a:solidFill>
                  <a:latin typeface="Calibri"/>
                  <a:ea typeface="Calibri"/>
                  <a:cs typeface="Calibri"/>
                  <a:sym typeface="Calibri"/>
                </a:rPr>
                <a:t>range</a:t>
              </a:r>
              <a:endParaRPr lang="es-ES" sz="110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1"/>
                </a:solidFill>
                <a:latin typeface="Calibri"/>
                <a:ea typeface="Calibri"/>
                <a:cs typeface="Calibri"/>
                <a:sym typeface="Calibri"/>
              </a:endParaRPr>
            </a:p>
          </p:txBody>
        </p:sp>
      </p:grpSp>
      <p:grpSp>
        <p:nvGrpSpPr>
          <p:cNvPr id="4" name="Grupo 3">
            <a:extLst>
              <a:ext uri="{FF2B5EF4-FFF2-40B4-BE49-F238E27FC236}">
                <a16:creationId xmlns:a16="http://schemas.microsoft.com/office/drawing/2014/main" id="{0E91D8C1-3078-A618-1706-B0C22FC21D3F}"/>
              </a:ext>
            </a:extLst>
          </p:cNvPr>
          <p:cNvGrpSpPr/>
          <p:nvPr/>
        </p:nvGrpSpPr>
        <p:grpSpPr>
          <a:xfrm>
            <a:off x="6812095" y="714517"/>
            <a:ext cx="2309656" cy="3955236"/>
            <a:chOff x="6812095" y="714517"/>
            <a:chExt cx="2309656" cy="3955236"/>
          </a:xfrm>
        </p:grpSpPr>
        <p:pic>
          <p:nvPicPr>
            <p:cNvPr id="319" name="Google Shape;319;p54"/>
            <p:cNvPicPr preferRelativeResize="0"/>
            <p:nvPr/>
          </p:nvPicPr>
          <p:blipFill rotWithShape="1">
            <a:blip r:embed="rId7">
              <a:alphaModFix/>
            </a:blip>
            <a:srcRect t="49764"/>
            <a:stretch/>
          </p:blipFill>
          <p:spPr>
            <a:xfrm>
              <a:off x="6822126" y="714517"/>
              <a:ext cx="2299625" cy="1334994"/>
            </a:xfrm>
            <a:prstGeom prst="rect">
              <a:avLst/>
            </a:prstGeom>
            <a:noFill/>
            <a:ln>
              <a:noFill/>
            </a:ln>
          </p:spPr>
        </p:pic>
        <p:sp>
          <p:nvSpPr>
            <p:cNvPr id="320" name="Google Shape;320;p54"/>
            <p:cNvSpPr txBox="1"/>
            <p:nvPr/>
          </p:nvSpPr>
          <p:spPr>
            <a:xfrm rot="21599529">
              <a:off x="6812095" y="2037553"/>
              <a:ext cx="2191200" cy="2632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ca" sz="1100" b="1" i="0" u="none" strike="noStrike" cap="none" dirty="0">
                  <a:solidFill>
                    <a:schemeClr val="dk1"/>
                  </a:solidFill>
                  <a:highlight>
                    <a:srgbClr val="FFFFFF"/>
                  </a:highlight>
                  <a:latin typeface="Calibri"/>
                  <a:ea typeface="Calibri"/>
                  <a:cs typeface="Calibri"/>
                  <a:sym typeface="Calibri"/>
                </a:rPr>
                <a:t>SE_A25_M20:</a:t>
              </a:r>
              <a:r>
                <a:rPr lang="ca" sz="1100" b="0" i="0" u="none" strike="noStrike" cap="none" dirty="0">
                  <a:solidFill>
                    <a:schemeClr val="dk1"/>
                  </a:solidFill>
                  <a:highlight>
                    <a:srgbClr val="FFFFFF"/>
                  </a:highlight>
                  <a:latin typeface="Calibri"/>
                  <a:ea typeface="Calibri"/>
                  <a:cs typeface="Calibri"/>
                  <a:sym typeface="Calibri"/>
                </a:rPr>
                <a:t> </a:t>
              </a:r>
              <a:r>
                <a:rPr lang="ca" sz="1100" b="1" i="0" u="none" strike="noStrike" cap="none" dirty="0">
                  <a:solidFill>
                    <a:srgbClr val="FF0000"/>
                  </a:solidFill>
                  <a:highlight>
                    <a:srgbClr val="FFFFFF"/>
                  </a:highlight>
                  <a:latin typeface="Calibri"/>
                  <a:ea typeface="Calibri"/>
                  <a:cs typeface="Calibri"/>
                  <a:sym typeface="Calibri"/>
                </a:rPr>
                <a:t>-25%</a:t>
              </a:r>
              <a:r>
                <a:rPr lang="ca" sz="1100" b="0" i="0" u="none" strike="noStrike" cap="none" dirty="0">
                  <a:solidFill>
                    <a:srgbClr val="FF0000"/>
                  </a:solidFill>
                  <a:highlight>
                    <a:srgbClr val="FFFFFF"/>
                  </a:highlight>
                  <a:latin typeface="Calibri"/>
                  <a:ea typeface="Calibri"/>
                  <a:cs typeface="Calibri"/>
                  <a:sym typeface="Calibri"/>
                </a:rPr>
                <a:t> aviation and </a:t>
              </a:r>
              <a:r>
                <a:rPr lang="ca" sz="1100" b="1" i="0" u="none" strike="noStrike" cap="none" dirty="0">
                  <a:solidFill>
                    <a:srgbClr val="FF0000"/>
                  </a:solidFill>
                  <a:highlight>
                    <a:srgbClr val="FFFFFF"/>
                  </a:highlight>
                  <a:latin typeface="Calibri"/>
                  <a:ea typeface="Calibri"/>
                  <a:cs typeface="Calibri"/>
                  <a:sym typeface="Calibri"/>
                </a:rPr>
                <a:t>-20%</a:t>
              </a:r>
              <a:r>
                <a:rPr lang="ca" sz="1100" b="0" i="0" u="none" strike="noStrike" cap="none" dirty="0">
                  <a:solidFill>
                    <a:srgbClr val="FF0000"/>
                  </a:solidFill>
                  <a:highlight>
                    <a:srgbClr val="FFFFFF"/>
                  </a:highlight>
                  <a:latin typeface="Calibri"/>
                  <a:ea typeface="Calibri"/>
                  <a:cs typeface="Calibri"/>
                  <a:sym typeface="Calibri"/>
                </a:rPr>
                <a:t> shipping</a:t>
              </a:r>
              <a:endParaRPr sz="1100" b="0" i="0" u="none" strike="noStrike" cap="none" dirty="0">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ca" sz="1100" b="1" i="0" u="none" strike="noStrike" cap="none" dirty="0">
                  <a:solidFill>
                    <a:schemeClr val="dk1"/>
                  </a:solidFill>
                  <a:latin typeface="Calibri"/>
                  <a:ea typeface="Calibri"/>
                  <a:cs typeface="Calibri"/>
                  <a:sym typeface="Calibri"/>
                </a:rPr>
                <a:t>Substantial reduction of O</a:t>
              </a:r>
              <a:r>
                <a:rPr lang="ca" sz="1100" b="1" i="0" u="none" strike="noStrike" cap="none" baseline="-25000" dirty="0">
                  <a:solidFill>
                    <a:schemeClr val="dk1"/>
                  </a:solidFill>
                  <a:latin typeface="Calibri"/>
                  <a:ea typeface="Calibri"/>
                  <a:cs typeface="Calibri"/>
                  <a:sym typeface="Calibri"/>
                </a:rPr>
                <a:t>3</a:t>
              </a:r>
              <a:r>
                <a:rPr lang="ca" sz="1100" b="1" i="0" u="none" strike="noStrike" cap="none" dirty="0">
                  <a:solidFill>
                    <a:schemeClr val="dk1"/>
                  </a:solidFill>
                  <a:latin typeface="Calibri"/>
                  <a:ea typeface="Calibri"/>
                  <a:cs typeface="Calibri"/>
                  <a:sym typeface="Calibri"/>
                </a:rPr>
                <a:t> in specific coastal areas </a:t>
              </a:r>
              <a:r>
                <a:rPr lang="ca" sz="1100" b="0" i="0" u="none" strike="noStrike" cap="none" dirty="0">
                  <a:solidFill>
                    <a:schemeClr val="dk1"/>
                  </a:solidFill>
                  <a:latin typeface="Calibri"/>
                  <a:ea typeface="Calibri"/>
                  <a:cs typeface="Calibri"/>
                  <a:sym typeface="Calibri"/>
                </a:rPr>
                <a:t>(up to a few 100 km in-land) on the south-eastern Spain</a:t>
              </a:r>
              <a:endParaRPr sz="11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ca" sz="1100" b="1" i="0" u="none" strike="noStrike" cap="none" dirty="0">
                  <a:solidFill>
                    <a:schemeClr val="dk1"/>
                  </a:solidFill>
                  <a:latin typeface="Calibri"/>
                  <a:ea typeface="Calibri"/>
                  <a:cs typeface="Calibri"/>
                  <a:sym typeface="Calibri"/>
                </a:rPr>
                <a:t>O</a:t>
              </a:r>
              <a:r>
                <a:rPr lang="ca" sz="1100" b="1" i="0" u="none" strike="noStrike" cap="none" baseline="-25000" dirty="0">
                  <a:solidFill>
                    <a:schemeClr val="dk1"/>
                  </a:solidFill>
                  <a:latin typeface="Calibri"/>
                  <a:ea typeface="Calibri"/>
                  <a:cs typeface="Calibri"/>
                  <a:sym typeface="Calibri"/>
                </a:rPr>
                <a:t>3</a:t>
              </a:r>
              <a:r>
                <a:rPr lang="ca" sz="1100" b="1" i="0" u="none" strike="noStrike" cap="none" dirty="0">
                  <a:solidFill>
                    <a:schemeClr val="dk1"/>
                  </a:solidFill>
                  <a:latin typeface="Calibri"/>
                  <a:ea typeface="Calibri"/>
                  <a:cs typeface="Calibri"/>
                  <a:sym typeface="Calibri"/>
                </a:rPr>
                <a:t> increase</a:t>
              </a:r>
              <a:r>
                <a:rPr lang="ca" sz="1100" b="1" dirty="0">
                  <a:solidFill>
                    <a:schemeClr val="dk1"/>
                  </a:solidFill>
                  <a:latin typeface="Calibri"/>
                  <a:ea typeface="Calibri"/>
                  <a:cs typeface="Calibri"/>
                  <a:sym typeface="Calibri"/>
                </a:rPr>
                <a:t>s </a:t>
              </a:r>
              <a:r>
                <a:rPr lang="ca" sz="1100" b="1" i="0" u="none" strike="noStrike" cap="none" dirty="0">
                  <a:solidFill>
                    <a:schemeClr val="dk1"/>
                  </a:solidFill>
                  <a:latin typeface="Calibri"/>
                  <a:ea typeface="Calibri"/>
                  <a:cs typeface="Calibri"/>
                  <a:sym typeface="Calibri"/>
                </a:rPr>
                <a:t>in the Gibraltar shipping route</a:t>
              </a:r>
              <a:r>
                <a:rPr lang="ca" sz="1100" b="0" i="0" u="none" strike="noStrike" cap="none" dirty="0">
                  <a:solidFill>
                    <a:schemeClr val="dk1"/>
                  </a:solidFill>
                  <a:latin typeface="Calibri"/>
                  <a:ea typeface="Calibri"/>
                  <a:cs typeface="Calibri"/>
                  <a:sym typeface="Calibri"/>
                </a:rPr>
                <a:t> (reduced titration)</a:t>
              </a:r>
              <a:endParaRPr sz="11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ca" sz="1100" b="1" i="0" u="none" strike="noStrike" cap="none" dirty="0">
                  <a:solidFill>
                    <a:schemeClr val="dk1"/>
                  </a:solidFill>
                  <a:latin typeface="Calibri"/>
                  <a:ea typeface="Calibri"/>
                  <a:cs typeface="Calibri"/>
                  <a:sym typeface="Calibri"/>
                </a:rPr>
                <a:t>Reducing aviation emissions does not result in any significant impact</a:t>
              </a:r>
              <a:endParaRPr sz="11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p:tgtEl>
                                          <p:spTgt spid="3"/>
                                        </p:tgtEl>
                                        <p:attrNameLst>
                                          <p:attrName>ppt_x</p:attrName>
                                        </p:attrNameLst>
                                      </p:cBhvr>
                                      <p:tavLst>
                                        <p:tav tm="0">
                                          <p:val>
                                            <p:strVal val="#ppt_x-#ppt_w*1.125000"/>
                                          </p:val>
                                        </p:tav>
                                        <p:tav tm="100000">
                                          <p:val>
                                            <p:strVal val="#ppt_x"/>
                                          </p:val>
                                        </p:tav>
                                      </p:tavLst>
                                    </p:anim>
                                    <p:animEffect transition="in" filter="wipe(righ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p:tgtEl>
                                          <p:spTgt spid="4"/>
                                        </p:tgtEl>
                                        <p:attrNameLst>
                                          <p:attrName>ppt_x</p:attrName>
                                        </p:attrNameLst>
                                      </p:cBhvr>
                                      <p:tavLst>
                                        <p:tav tm="0">
                                          <p:val>
                                            <p:strVal val="#ppt_x-#ppt_w*1.125000"/>
                                          </p:val>
                                        </p:tav>
                                        <p:tav tm="100000">
                                          <p:val>
                                            <p:strVal val="#ppt_x"/>
                                          </p:val>
                                        </p:tav>
                                      </p:tavLst>
                                    </p:anim>
                                    <p:animEffect transition="in" filter="wipe(righ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54"/>
          <p:cNvSpPr txBox="1">
            <a:spLocks noGrp="1"/>
          </p:cNvSpPr>
          <p:nvPr>
            <p:ph type="title"/>
          </p:nvPr>
        </p:nvSpPr>
        <p:spPr>
          <a:xfrm>
            <a:off x="-150" y="0"/>
            <a:ext cx="9144000" cy="6006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000"/>
              <a:buNone/>
            </a:pPr>
            <a:r>
              <a:rPr lang="ca" sz="2400"/>
              <a:t>Specific scenarios</a:t>
            </a:r>
            <a:endParaRPr sz="2400"/>
          </a:p>
        </p:txBody>
      </p:sp>
      <p:sp>
        <p:nvSpPr>
          <p:cNvPr id="300" name="Google Shape;300;p54"/>
          <p:cNvSpPr/>
          <p:nvPr/>
        </p:nvSpPr>
        <p:spPr>
          <a:xfrm>
            <a:off x="3850225" y="399900"/>
            <a:ext cx="1662000" cy="181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54"/>
          <p:cNvSpPr/>
          <p:nvPr/>
        </p:nvSpPr>
        <p:spPr>
          <a:xfrm>
            <a:off x="5994100" y="2815501"/>
            <a:ext cx="1662000" cy="144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 name="Grupo 4">
            <a:extLst>
              <a:ext uri="{FF2B5EF4-FFF2-40B4-BE49-F238E27FC236}">
                <a16:creationId xmlns:a16="http://schemas.microsoft.com/office/drawing/2014/main" id="{FE0EE17D-B6CF-E485-B1D9-76E3CF539642}"/>
              </a:ext>
            </a:extLst>
          </p:cNvPr>
          <p:cNvGrpSpPr/>
          <p:nvPr/>
        </p:nvGrpSpPr>
        <p:grpSpPr>
          <a:xfrm>
            <a:off x="3760" y="163964"/>
            <a:ext cx="3058413" cy="4270478"/>
            <a:chOff x="3760" y="163964"/>
            <a:chExt cx="3058413" cy="4270478"/>
          </a:xfrm>
        </p:grpSpPr>
        <p:sp>
          <p:nvSpPr>
            <p:cNvPr id="302" name="Google Shape;302;p54"/>
            <p:cNvSpPr txBox="1"/>
            <p:nvPr/>
          </p:nvSpPr>
          <p:spPr>
            <a:xfrm rot="-414">
              <a:off x="79285" y="163964"/>
              <a:ext cx="2982888" cy="40007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ca" sz="1400" b="1" i="0" u="none" strike="noStrike" cap="none" dirty="0">
                  <a:solidFill>
                    <a:schemeClr val="dk1"/>
                  </a:solidFill>
                  <a:latin typeface="Calibri"/>
                  <a:ea typeface="Calibri"/>
                  <a:cs typeface="Calibri"/>
                  <a:sym typeface="Calibri"/>
                </a:rPr>
                <a:t>Mean difference O</a:t>
              </a:r>
              <a:r>
                <a:rPr lang="ca" sz="1400" b="1" i="0" u="none" strike="noStrike" cap="none" baseline="-25000" dirty="0">
                  <a:solidFill>
                    <a:schemeClr val="dk1"/>
                  </a:solidFill>
                  <a:latin typeface="Calibri"/>
                  <a:ea typeface="Calibri"/>
                  <a:cs typeface="Calibri"/>
                  <a:sym typeface="Calibri"/>
                </a:rPr>
                <a:t>3</a:t>
              </a:r>
              <a:r>
                <a:rPr lang="ca" sz="1400" b="1" i="0" u="none" strike="noStrike" cap="none" dirty="0">
                  <a:solidFill>
                    <a:schemeClr val="dk1"/>
                  </a:solidFill>
                  <a:latin typeface="Calibri"/>
                  <a:ea typeface="Calibri"/>
                  <a:cs typeface="Calibri"/>
                  <a:sym typeface="Calibri"/>
                </a:rPr>
                <a:t> (MD8h) July 2019</a:t>
              </a:r>
              <a:endParaRPr sz="1400" b="1" i="0" u="none" strike="noStrike" cap="none" dirty="0">
                <a:solidFill>
                  <a:schemeClr val="dk1"/>
                </a:solidFill>
                <a:latin typeface="Calibri"/>
                <a:ea typeface="Calibri"/>
                <a:cs typeface="Calibri"/>
                <a:sym typeface="Calibri"/>
              </a:endParaRPr>
            </a:p>
          </p:txBody>
        </p:sp>
        <p:pic>
          <p:nvPicPr>
            <p:cNvPr id="304" name="Google Shape;304;p54"/>
            <p:cNvPicPr preferRelativeResize="0"/>
            <p:nvPr/>
          </p:nvPicPr>
          <p:blipFill rotWithShape="1">
            <a:blip r:embed="rId3">
              <a:alphaModFix/>
            </a:blip>
            <a:srcRect t="49622"/>
            <a:stretch/>
          </p:blipFill>
          <p:spPr>
            <a:xfrm>
              <a:off x="3760" y="723342"/>
              <a:ext cx="2265362" cy="1299878"/>
            </a:xfrm>
            <a:prstGeom prst="rect">
              <a:avLst/>
            </a:prstGeom>
            <a:noFill/>
            <a:ln>
              <a:noFill/>
            </a:ln>
          </p:spPr>
        </p:pic>
        <p:sp>
          <p:nvSpPr>
            <p:cNvPr id="305" name="Google Shape;305;p54"/>
            <p:cNvSpPr txBox="1"/>
            <p:nvPr/>
          </p:nvSpPr>
          <p:spPr>
            <a:xfrm rot="21599513">
              <a:off x="34797" y="2045357"/>
              <a:ext cx="2052520" cy="2389085"/>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ca" sz="1100" b="1" i="0" u="none" strike="noStrike" cap="none" dirty="0">
                  <a:solidFill>
                    <a:schemeClr val="dk1"/>
                  </a:solidFill>
                  <a:highlight>
                    <a:srgbClr val="FFFFFF"/>
                  </a:highlight>
                  <a:latin typeface="Calibri"/>
                  <a:ea typeface="Calibri"/>
                  <a:cs typeface="Calibri"/>
                  <a:sym typeface="Calibri"/>
                </a:rPr>
                <a:t>SE_T50 : </a:t>
              </a:r>
              <a:r>
                <a:rPr lang="ca" sz="1100" b="1" i="0" u="none" strike="noStrike" cap="none" dirty="0">
                  <a:solidFill>
                    <a:srgbClr val="FF0000"/>
                  </a:solidFill>
                  <a:highlight>
                    <a:srgbClr val="FFFFFF"/>
                  </a:highlight>
                  <a:latin typeface="Calibri"/>
                  <a:ea typeface="Calibri"/>
                  <a:cs typeface="Calibri"/>
                  <a:sym typeface="Calibri"/>
                </a:rPr>
                <a:t>-30% </a:t>
              </a:r>
              <a:r>
                <a:rPr lang="ca" sz="1100" b="0" i="0" u="none" strike="noStrike" cap="none" dirty="0">
                  <a:solidFill>
                    <a:schemeClr val="dk1"/>
                  </a:solidFill>
                  <a:highlight>
                    <a:srgbClr val="FFFFFF"/>
                  </a:highlight>
                  <a:latin typeface="Calibri"/>
                  <a:ea typeface="Calibri"/>
                  <a:cs typeface="Calibri"/>
                  <a:sym typeface="Calibri"/>
                </a:rPr>
                <a:t>instead of -60% reduction of </a:t>
              </a:r>
              <a:r>
                <a:rPr lang="ca" sz="1100" b="1" i="0" u="none" strike="noStrike" cap="none" dirty="0">
                  <a:solidFill>
                    <a:srgbClr val="FF0000"/>
                  </a:solidFill>
                  <a:highlight>
                    <a:srgbClr val="FFFFFF"/>
                  </a:highlight>
                  <a:latin typeface="Calibri"/>
                  <a:ea typeface="Calibri"/>
                  <a:cs typeface="Calibri"/>
                  <a:sym typeface="Calibri"/>
                </a:rPr>
                <a:t>road transport PE</a:t>
              </a:r>
              <a:endParaRPr sz="1100" b="1" i="0" u="none" strike="noStrike" cap="none" dirty="0">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
                <a:buFont typeface="Arial"/>
                <a:buNone/>
              </a:pPr>
              <a:endParaRPr sz="3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ca" sz="1100" b="1" i="0" u="none" strike="noStrike" cap="none" dirty="0">
                  <a:solidFill>
                    <a:schemeClr val="dk1"/>
                  </a:solidFill>
                  <a:latin typeface="Calibri"/>
                  <a:ea typeface="Calibri"/>
                  <a:cs typeface="Calibri"/>
                  <a:sym typeface="Calibri"/>
                </a:rPr>
                <a:t>Achieving only half the objective </a:t>
              </a:r>
              <a:r>
                <a:rPr lang="ca" sz="1100" b="0" i="0" u="none" strike="noStrike" cap="none" dirty="0">
                  <a:solidFill>
                    <a:schemeClr val="dk1"/>
                  </a:solidFill>
                  <a:latin typeface="Calibri"/>
                  <a:ea typeface="Calibri"/>
                  <a:cs typeface="Calibri"/>
                  <a:sym typeface="Calibri"/>
                </a:rPr>
                <a:t>of reduction of road transport emissions implies achieving </a:t>
              </a:r>
              <a:r>
                <a:rPr lang="ca" sz="1100" b="1" i="0" u="none" strike="noStrike" cap="none" dirty="0">
                  <a:solidFill>
                    <a:schemeClr val="dk1"/>
                  </a:solidFill>
                  <a:latin typeface="Calibri"/>
                  <a:ea typeface="Calibri"/>
                  <a:cs typeface="Calibri"/>
                  <a:sym typeface="Calibri"/>
                </a:rPr>
                <a:t>only 50-60% of the O</a:t>
              </a:r>
              <a:r>
                <a:rPr lang="ca" sz="1100" b="1" i="0" u="none" strike="noStrike" cap="none" baseline="-25000" dirty="0">
                  <a:solidFill>
                    <a:schemeClr val="dk1"/>
                  </a:solidFill>
                  <a:latin typeface="Calibri"/>
                  <a:ea typeface="Calibri"/>
                  <a:cs typeface="Calibri"/>
                  <a:sym typeface="Calibri"/>
                </a:rPr>
                <a:t>3</a:t>
              </a:r>
              <a:r>
                <a:rPr lang="ca" sz="1100" b="1" i="0" u="none" strike="noStrike" cap="none" dirty="0">
                  <a:solidFill>
                    <a:schemeClr val="dk1"/>
                  </a:solidFill>
                  <a:latin typeface="Calibri"/>
                  <a:ea typeface="Calibri"/>
                  <a:cs typeface="Calibri"/>
                  <a:sym typeface="Calibri"/>
                </a:rPr>
                <a:t> reductions</a:t>
              </a:r>
              <a:r>
                <a:rPr lang="ca" sz="1100" b="0" i="0" u="none" strike="noStrike" cap="none" dirty="0">
                  <a:solidFill>
                    <a:schemeClr val="dk1"/>
                  </a:solidFill>
                  <a:latin typeface="Calibri"/>
                  <a:ea typeface="Calibri"/>
                  <a:cs typeface="Calibri"/>
                  <a:sym typeface="Calibri"/>
                </a:rPr>
                <a:t> expected with PE.</a:t>
              </a:r>
              <a:endParaRPr sz="500" b="0" i="1"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ca" sz="1100" b="1" i="0" u="none" strike="noStrike" cap="none" dirty="0">
                  <a:solidFill>
                    <a:schemeClr val="dk1"/>
                  </a:solidFill>
                  <a:latin typeface="Calibri"/>
                  <a:ea typeface="Calibri"/>
                  <a:cs typeface="Calibri"/>
                  <a:sym typeface="Calibri"/>
                </a:rPr>
                <a:t>Road transport is the key sector </a:t>
              </a:r>
              <a:r>
                <a:rPr lang="ca" sz="1100" b="0" i="0" u="none" strike="noStrike" cap="none" dirty="0">
                  <a:solidFill>
                    <a:schemeClr val="dk1"/>
                  </a:solidFill>
                  <a:latin typeface="Calibri"/>
                  <a:ea typeface="Calibri"/>
                  <a:cs typeface="Calibri"/>
                  <a:sym typeface="Calibri"/>
                </a:rPr>
                <a:t>for achieving generalized reduction of O</a:t>
              </a:r>
              <a:r>
                <a:rPr lang="ca" sz="1100" b="0" i="0" u="none" strike="noStrike" cap="none" baseline="-25000" dirty="0">
                  <a:solidFill>
                    <a:schemeClr val="dk1"/>
                  </a:solidFill>
                  <a:latin typeface="Calibri"/>
                  <a:ea typeface="Calibri"/>
                  <a:cs typeface="Calibri"/>
                  <a:sym typeface="Calibri"/>
                </a:rPr>
                <a:t>3</a:t>
              </a:r>
              <a:r>
                <a:rPr lang="ca" sz="1100" b="0" i="0" u="none" strike="noStrike" cap="none" dirty="0">
                  <a:solidFill>
                    <a:schemeClr val="dk1"/>
                  </a:solidFill>
                  <a:latin typeface="Calibri"/>
                  <a:ea typeface="Calibri"/>
                  <a:cs typeface="Calibri"/>
                  <a:sym typeface="Calibri"/>
                </a:rPr>
                <a:t> in Spain.</a:t>
              </a:r>
              <a:endParaRPr sz="1100" b="0" i="0" u="none" strike="noStrike" cap="none" dirty="0">
                <a:solidFill>
                  <a:schemeClr val="dk1"/>
                </a:solidFill>
                <a:latin typeface="Calibri"/>
                <a:ea typeface="Calibri"/>
                <a:cs typeface="Calibri"/>
                <a:sym typeface="Calibri"/>
              </a:endParaRPr>
            </a:p>
          </p:txBody>
        </p:sp>
      </p:grpSp>
      <p:grpSp>
        <p:nvGrpSpPr>
          <p:cNvPr id="306" name="Google Shape;306;p54"/>
          <p:cNvGrpSpPr/>
          <p:nvPr/>
        </p:nvGrpSpPr>
        <p:grpSpPr>
          <a:xfrm>
            <a:off x="6735750" y="131850"/>
            <a:ext cx="2242408" cy="373200"/>
            <a:chOff x="6378280" y="4702455"/>
            <a:chExt cx="2242408" cy="373200"/>
          </a:xfrm>
        </p:grpSpPr>
        <p:sp>
          <p:nvSpPr>
            <p:cNvPr id="307" name="Google Shape;307;p54"/>
            <p:cNvSpPr txBox="1"/>
            <p:nvPr/>
          </p:nvSpPr>
          <p:spPr>
            <a:xfrm>
              <a:off x="6378280" y="4702455"/>
              <a:ext cx="1407600" cy="3732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ca" sz="1000" b="0" i="0" u="none" strike="noStrike" cap="none">
                  <a:solidFill>
                    <a:schemeClr val="dk1"/>
                  </a:solidFill>
                  <a:latin typeface="Calibri"/>
                  <a:ea typeface="Calibri"/>
                  <a:cs typeface="Calibri"/>
                  <a:sym typeface="Calibri"/>
                </a:rPr>
                <a:t>Statistically significant?</a:t>
              </a:r>
              <a:endParaRPr sz="3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
                <a:buFont typeface="Arial"/>
                <a:buNone/>
              </a:pPr>
              <a:endParaRPr sz="200" b="0" i="0" u="none" strike="noStrike" cap="none">
                <a:solidFill>
                  <a:schemeClr val="dk1"/>
                </a:solidFill>
                <a:latin typeface="Calibri"/>
                <a:ea typeface="Calibri"/>
                <a:cs typeface="Calibri"/>
                <a:sym typeface="Calibri"/>
              </a:endParaRPr>
            </a:p>
          </p:txBody>
        </p:sp>
        <p:pic>
          <p:nvPicPr>
            <p:cNvPr id="308" name="Google Shape;308;p54"/>
            <p:cNvPicPr preferRelativeResize="0"/>
            <p:nvPr/>
          </p:nvPicPr>
          <p:blipFill rotWithShape="1">
            <a:blip r:embed="rId4">
              <a:alphaModFix/>
            </a:blip>
            <a:srcRect l="11705" t="76533" r="84064" b="16999"/>
            <a:stretch/>
          </p:blipFill>
          <p:spPr>
            <a:xfrm>
              <a:off x="7863550" y="4750325"/>
              <a:ext cx="325675" cy="283900"/>
            </a:xfrm>
            <a:prstGeom prst="rect">
              <a:avLst/>
            </a:prstGeom>
            <a:noFill/>
            <a:ln w="9525" cap="flat" cmpd="sng">
              <a:solidFill>
                <a:schemeClr val="dk1"/>
              </a:solidFill>
              <a:prstDash val="solid"/>
              <a:round/>
              <a:headEnd type="none" w="sm" len="sm"/>
              <a:tailEnd type="none" w="sm" len="sm"/>
            </a:ln>
          </p:spPr>
        </p:pic>
        <p:pic>
          <p:nvPicPr>
            <p:cNvPr id="309" name="Google Shape;309;p54"/>
            <p:cNvPicPr preferRelativeResize="0"/>
            <p:nvPr/>
          </p:nvPicPr>
          <p:blipFill rotWithShape="1">
            <a:blip r:embed="rId4">
              <a:alphaModFix/>
            </a:blip>
            <a:srcRect l="8518" t="87809" r="87252" b="5723"/>
            <a:stretch/>
          </p:blipFill>
          <p:spPr>
            <a:xfrm>
              <a:off x="8234363" y="4750325"/>
              <a:ext cx="325650" cy="283900"/>
            </a:xfrm>
            <a:prstGeom prst="rect">
              <a:avLst/>
            </a:prstGeom>
            <a:noFill/>
            <a:ln w="9525" cap="flat" cmpd="sng">
              <a:solidFill>
                <a:schemeClr val="dk1"/>
              </a:solidFill>
              <a:prstDash val="solid"/>
              <a:round/>
              <a:headEnd type="none" w="sm" len="sm"/>
              <a:tailEnd type="none" w="sm" len="sm"/>
            </a:ln>
          </p:spPr>
        </p:pic>
        <p:sp>
          <p:nvSpPr>
            <p:cNvPr id="310" name="Google Shape;310;p54"/>
            <p:cNvSpPr txBox="1"/>
            <p:nvPr/>
          </p:nvSpPr>
          <p:spPr>
            <a:xfrm>
              <a:off x="7802888" y="4715275"/>
              <a:ext cx="4470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ca" sz="1100" b="1" i="0" u="none" strike="noStrike" cap="none">
                  <a:solidFill>
                    <a:schemeClr val="dk1"/>
                  </a:solidFill>
                  <a:latin typeface="Calibri"/>
                  <a:ea typeface="Calibri"/>
                  <a:cs typeface="Calibri"/>
                  <a:sym typeface="Calibri"/>
                </a:rPr>
                <a:t>YES</a:t>
              </a:r>
              <a:endParaRPr sz="1400" b="1" i="0" u="none" strike="noStrike" cap="none">
                <a:solidFill>
                  <a:srgbClr val="000000"/>
                </a:solidFill>
                <a:latin typeface="Arial"/>
                <a:ea typeface="Arial"/>
                <a:cs typeface="Arial"/>
                <a:sym typeface="Arial"/>
              </a:endParaRPr>
            </a:p>
          </p:txBody>
        </p:sp>
        <p:sp>
          <p:nvSpPr>
            <p:cNvPr id="311" name="Google Shape;311;p54"/>
            <p:cNvSpPr txBox="1"/>
            <p:nvPr/>
          </p:nvSpPr>
          <p:spPr>
            <a:xfrm>
              <a:off x="8173688" y="4715275"/>
              <a:ext cx="4470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ca" sz="1100" b="1" i="0" u="none" strike="noStrike" cap="none">
                  <a:solidFill>
                    <a:schemeClr val="dk1"/>
                  </a:solidFill>
                  <a:latin typeface="Calibri"/>
                  <a:ea typeface="Calibri"/>
                  <a:cs typeface="Calibri"/>
                  <a:sym typeface="Calibri"/>
                </a:rPr>
                <a:t>NO</a:t>
              </a:r>
              <a:endParaRPr sz="1400" b="1" i="0" u="none" strike="noStrike" cap="none">
                <a:solidFill>
                  <a:srgbClr val="000000"/>
                </a:solidFill>
                <a:latin typeface="Arial"/>
                <a:ea typeface="Arial"/>
                <a:cs typeface="Arial"/>
                <a:sym typeface="Arial"/>
              </a:endParaRPr>
            </a:p>
          </p:txBody>
        </p:sp>
      </p:grpSp>
      <p:grpSp>
        <p:nvGrpSpPr>
          <p:cNvPr id="2" name="Grupo 1">
            <a:extLst>
              <a:ext uri="{FF2B5EF4-FFF2-40B4-BE49-F238E27FC236}">
                <a16:creationId xmlns:a16="http://schemas.microsoft.com/office/drawing/2014/main" id="{B4A15102-0175-ACA7-DBEE-BA8D48B218DA}"/>
              </a:ext>
            </a:extLst>
          </p:cNvPr>
          <p:cNvGrpSpPr/>
          <p:nvPr/>
        </p:nvGrpSpPr>
        <p:grpSpPr>
          <a:xfrm>
            <a:off x="2198707" y="735782"/>
            <a:ext cx="2344984" cy="4035008"/>
            <a:chOff x="2198707" y="735782"/>
            <a:chExt cx="2344984" cy="4035008"/>
          </a:xfrm>
        </p:grpSpPr>
        <p:pic>
          <p:nvPicPr>
            <p:cNvPr id="313" name="Google Shape;313;p54"/>
            <p:cNvPicPr preferRelativeResize="0"/>
            <p:nvPr/>
          </p:nvPicPr>
          <p:blipFill rotWithShape="1">
            <a:blip r:embed="rId5">
              <a:alphaModFix/>
            </a:blip>
            <a:srcRect t="50351"/>
            <a:stretch/>
          </p:blipFill>
          <p:spPr>
            <a:xfrm>
              <a:off x="2198707" y="735782"/>
              <a:ext cx="2344984" cy="1287438"/>
            </a:xfrm>
            <a:prstGeom prst="rect">
              <a:avLst/>
            </a:prstGeom>
            <a:noFill/>
            <a:ln>
              <a:noFill/>
            </a:ln>
          </p:spPr>
        </p:pic>
        <p:sp>
          <p:nvSpPr>
            <p:cNvPr id="314" name="Google Shape;314;p54"/>
            <p:cNvSpPr txBox="1"/>
            <p:nvPr/>
          </p:nvSpPr>
          <p:spPr>
            <a:xfrm rot="21599459">
              <a:off x="2245816" y="2062387"/>
              <a:ext cx="2190950" cy="270840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ca" sz="1100" b="1" i="0" u="none" strike="noStrike" cap="none" dirty="0">
                  <a:solidFill>
                    <a:schemeClr val="dk1"/>
                  </a:solidFill>
                  <a:highlight>
                    <a:srgbClr val="FFFFFF"/>
                  </a:highlight>
                  <a:latin typeface="Calibri"/>
                  <a:ea typeface="Calibri"/>
                  <a:cs typeface="Calibri"/>
                  <a:sym typeface="Calibri"/>
                </a:rPr>
                <a:t>SE_S25:</a:t>
              </a:r>
              <a:r>
                <a:rPr lang="ca" sz="1100" b="0" i="0" u="none" strike="noStrike" cap="none" dirty="0">
                  <a:solidFill>
                    <a:schemeClr val="dk1"/>
                  </a:solidFill>
                  <a:highlight>
                    <a:srgbClr val="FFFFFF"/>
                  </a:highlight>
                  <a:latin typeface="Calibri"/>
                  <a:ea typeface="Calibri"/>
                  <a:cs typeface="Calibri"/>
                  <a:sym typeface="Calibri"/>
                </a:rPr>
                <a:t> </a:t>
              </a:r>
              <a:r>
                <a:rPr lang="ca" sz="1100" b="1" i="0" u="none" strike="noStrike" cap="none" dirty="0">
                  <a:solidFill>
                    <a:srgbClr val="FF0000"/>
                  </a:solidFill>
                  <a:highlight>
                    <a:srgbClr val="FFFFFF"/>
                  </a:highlight>
                  <a:latin typeface="Calibri"/>
                  <a:ea typeface="Calibri"/>
                  <a:cs typeface="Calibri"/>
                  <a:sym typeface="Calibri"/>
                </a:rPr>
                <a:t>-25%</a:t>
              </a:r>
              <a:r>
                <a:rPr lang="ca" sz="1100" b="0" i="0" u="none" strike="noStrike" cap="none" dirty="0">
                  <a:solidFill>
                    <a:schemeClr val="dk1"/>
                  </a:solidFill>
                  <a:highlight>
                    <a:srgbClr val="FFFFFF"/>
                  </a:highlight>
                  <a:latin typeface="Calibri"/>
                  <a:ea typeface="Calibri"/>
                  <a:cs typeface="Calibri"/>
                  <a:sym typeface="Calibri"/>
                </a:rPr>
                <a:t> reduction of emissions from </a:t>
              </a:r>
              <a:r>
                <a:rPr lang="ca" sz="1100" b="1" i="0" u="none" strike="noStrike" cap="none" dirty="0">
                  <a:solidFill>
                    <a:srgbClr val="FF0000"/>
                  </a:solidFill>
                  <a:highlight>
                    <a:srgbClr val="FFFFFF"/>
                  </a:highlight>
                  <a:latin typeface="Calibri"/>
                  <a:ea typeface="Calibri"/>
                  <a:cs typeface="Calibri"/>
                  <a:sym typeface="Calibri"/>
                </a:rPr>
                <a:t>use of solvents</a:t>
              </a:r>
              <a:endParaRPr sz="1100" b="0" i="0" u="none" strike="noStrike" cap="none" dirty="0">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ca" sz="1100" b="1" i="0" u="none" strike="noStrike" cap="none" dirty="0">
                  <a:solidFill>
                    <a:schemeClr val="dk1"/>
                  </a:solidFill>
                  <a:latin typeface="Calibri"/>
                  <a:ea typeface="Calibri"/>
                  <a:cs typeface="Calibri"/>
                  <a:sym typeface="Calibri"/>
                </a:rPr>
                <a:t>Limited and localized impact</a:t>
              </a:r>
              <a:endParaRPr sz="11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ca" sz="1100" b="0" i="0" u="none" strike="noStrike" cap="none" dirty="0">
                  <a:solidFill>
                    <a:schemeClr val="dk1"/>
                  </a:solidFill>
                  <a:latin typeface="Calibri"/>
                  <a:ea typeface="Calibri"/>
                  <a:cs typeface="Calibri"/>
                  <a:sym typeface="Calibri"/>
                </a:rPr>
                <a:t>Main benefit in </a:t>
              </a:r>
              <a:r>
                <a:rPr lang="ca" sz="1100" b="1" i="0" u="none" strike="noStrike" cap="none" dirty="0">
                  <a:solidFill>
                    <a:schemeClr val="dk1"/>
                  </a:solidFill>
                  <a:latin typeface="Calibri"/>
                  <a:ea typeface="Calibri"/>
                  <a:cs typeface="Calibri"/>
                  <a:sym typeface="Calibri"/>
                </a:rPr>
                <a:t>slight attenuation of O</a:t>
              </a:r>
              <a:r>
                <a:rPr lang="ca" sz="1100" b="1" i="0" u="none" strike="noStrike" cap="none" baseline="-25000" dirty="0">
                  <a:solidFill>
                    <a:schemeClr val="dk1"/>
                  </a:solidFill>
                  <a:latin typeface="Calibri"/>
                  <a:ea typeface="Calibri"/>
                  <a:cs typeface="Calibri"/>
                  <a:sym typeface="Calibri"/>
                </a:rPr>
                <a:t>3</a:t>
              </a:r>
              <a:r>
                <a:rPr lang="ca" sz="1100" b="1" i="0" u="none" strike="noStrike" cap="none" dirty="0">
                  <a:solidFill>
                    <a:schemeClr val="dk1"/>
                  </a:solidFill>
                  <a:latin typeface="Calibri"/>
                  <a:ea typeface="Calibri"/>
                  <a:cs typeface="Calibri"/>
                  <a:sym typeface="Calibri"/>
                </a:rPr>
                <a:t> increase in Barcelona </a:t>
              </a:r>
              <a:r>
                <a:rPr lang="ca" sz="1100" b="0" i="0" u="none" strike="noStrike" cap="none" dirty="0">
                  <a:solidFill>
                    <a:schemeClr val="dk1"/>
                  </a:solidFill>
                  <a:latin typeface="Calibri"/>
                  <a:ea typeface="Calibri"/>
                  <a:cs typeface="Calibri"/>
                  <a:sym typeface="Calibri"/>
                </a:rPr>
                <a:t>metropolitan area</a:t>
              </a:r>
              <a:endParaRPr sz="11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ca" sz="1100" b="0" i="0" u="none" strike="noStrike" cap="none" dirty="0">
                  <a:solidFill>
                    <a:schemeClr val="dk1"/>
                  </a:solidFill>
                  <a:latin typeface="Calibri"/>
                  <a:ea typeface="Calibri"/>
                  <a:cs typeface="Calibri"/>
                  <a:sym typeface="Calibri"/>
                </a:rPr>
                <a:t>Weak impact could be due to </a:t>
              </a:r>
              <a:r>
                <a:rPr lang="ca" sz="1100" b="1" i="0" u="none" strike="noStrike" cap="none" dirty="0">
                  <a:solidFill>
                    <a:schemeClr val="dk1"/>
                  </a:solidFill>
                  <a:latin typeface="Calibri"/>
                  <a:ea typeface="Calibri"/>
                  <a:cs typeface="Calibri"/>
                  <a:sym typeface="Calibri"/>
                </a:rPr>
                <a:t>uncertainties in NMVOC emissions </a:t>
              </a:r>
              <a:r>
                <a:rPr lang="ca" sz="1100" b="0" i="0" u="none" strike="noStrike" cap="none" dirty="0">
                  <a:solidFill>
                    <a:schemeClr val="dk1"/>
                  </a:solidFill>
                  <a:latin typeface="Calibri"/>
                  <a:ea typeface="Calibri"/>
                  <a:cs typeface="Calibri"/>
                  <a:sym typeface="Calibri"/>
                </a:rPr>
                <a:t>or </a:t>
              </a:r>
              <a:r>
                <a:rPr lang="ca" sz="1100" b="1" i="0" u="none" strike="noStrike" cap="none" dirty="0">
                  <a:solidFill>
                    <a:schemeClr val="dk1"/>
                  </a:solidFill>
                  <a:latin typeface="Calibri"/>
                  <a:ea typeface="Calibri"/>
                  <a:cs typeface="Calibri"/>
                  <a:sym typeface="Calibri"/>
                </a:rPr>
                <a:t>limited reduction </a:t>
              </a:r>
              <a:r>
                <a:rPr lang="ca" sz="1100" b="0" i="0" u="none" strike="noStrike" cap="none" dirty="0">
                  <a:solidFill>
                    <a:schemeClr val="dk1"/>
                  </a:solidFill>
                  <a:latin typeface="Calibri"/>
                  <a:ea typeface="Calibri"/>
                  <a:cs typeface="Calibri"/>
                  <a:sym typeface="Calibri"/>
                </a:rPr>
                <a:t>compared with -60% NOx in PE</a:t>
              </a:r>
              <a:endParaRPr sz="11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lang="es-ES" sz="105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s-ES" sz="1050" i="0" u="none" strike="noStrike" cap="none" dirty="0">
                  <a:solidFill>
                    <a:schemeClr val="dk1"/>
                  </a:solidFill>
                  <a:latin typeface="Calibri"/>
                  <a:ea typeface="Calibri"/>
                  <a:cs typeface="Calibri"/>
                  <a:sym typeface="Calibri"/>
                </a:rPr>
                <a:t>*</a:t>
              </a:r>
              <a:r>
                <a:rPr lang="es-ES" sz="1050" dirty="0" err="1">
                  <a:solidFill>
                    <a:schemeClr val="dk1"/>
                  </a:solidFill>
                  <a:latin typeface="Calibri"/>
                  <a:ea typeface="Calibri"/>
                  <a:cs typeface="Calibri"/>
                  <a:sym typeface="Calibri"/>
                </a:rPr>
                <a:t>Different</a:t>
              </a:r>
              <a:r>
                <a:rPr lang="es-ES" sz="1050" dirty="0">
                  <a:solidFill>
                    <a:schemeClr val="dk1"/>
                  </a:solidFill>
                  <a:latin typeface="Calibri"/>
                  <a:ea typeface="Calibri"/>
                  <a:cs typeface="Calibri"/>
                  <a:sym typeface="Calibri"/>
                </a:rPr>
                <a:t> </a:t>
              </a:r>
              <a:r>
                <a:rPr lang="es-ES" sz="1050" dirty="0" err="1">
                  <a:solidFill>
                    <a:schemeClr val="dk1"/>
                  </a:solidFill>
                  <a:latin typeface="Calibri"/>
                  <a:ea typeface="Calibri"/>
                  <a:cs typeface="Calibri"/>
                  <a:sym typeface="Calibri"/>
                </a:rPr>
                <a:t>colorbar</a:t>
              </a:r>
              <a:r>
                <a:rPr lang="es-ES" sz="1050" dirty="0">
                  <a:solidFill>
                    <a:schemeClr val="dk1"/>
                  </a:solidFill>
                  <a:latin typeface="Calibri"/>
                  <a:ea typeface="Calibri"/>
                  <a:cs typeface="Calibri"/>
                  <a:sym typeface="Calibri"/>
                </a:rPr>
                <a:t> </a:t>
              </a:r>
              <a:r>
                <a:rPr lang="es-ES" sz="1050" dirty="0" err="1">
                  <a:solidFill>
                    <a:schemeClr val="dk1"/>
                  </a:solidFill>
                  <a:latin typeface="Calibri"/>
                  <a:ea typeface="Calibri"/>
                  <a:cs typeface="Calibri"/>
                  <a:sym typeface="Calibri"/>
                </a:rPr>
                <a:t>range</a:t>
              </a:r>
              <a:endParaRPr lang="es-ES" sz="1050" i="0" u="none" strike="noStrike" cap="none" dirty="0">
                <a:solidFill>
                  <a:schemeClr val="dk1"/>
                </a:solidFill>
                <a:latin typeface="Calibri"/>
                <a:ea typeface="Calibri"/>
                <a:cs typeface="Calibri"/>
                <a:sym typeface="Calibri"/>
              </a:endParaRPr>
            </a:p>
          </p:txBody>
        </p:sp>
      </p:grpSp>
      <p:grpSp>
        <p:nvGrpSpPr>
          <p:cNvPr id="3" name="Grupo 2">
            <a:extLst>
              <a:ext uri="{FF2B5EF4-FFF2-40B4-BE49-F238E27FC236}">
                <a16:creationId xmlns:a16="http://schemas.microsoft.com/office/drawing/2014/main" id="{24BC076C-A956-29A1-08B4-02D399C33D13}"/>
              </a:ext>
            </a:extLst>
          </p:cNvPr>
          <p:cNvGrpSpPr/>
          <p:nvPr/>
        </p:nvGrpSpPr>
        <p:grpSpPr>
          <a:xfrm>
            <a:off x="4503477" y="725150"/>
            <a:ext cx="2377247" cy="3175765"/>
            <a:chOff x="4477351" y="725150"/>
            <a:chExt cx="2377247" cy="3175765"/>
          </a:xfrm>
        </p:grpSpPr>
        <p:pic>
          <p:nvPicPr>
            <p:cNvPr id="316" name="Google Shape;316;p54"/>
            <p:cNvPicPr preferRelativeResize="0"/>
            <p:nvPr/>
          </p:nvPicPr>
          <p:blipFill rotWithShape="1">
            <a:blip r:embed="rId6">
              <a:alphaModFix/>
            </a:blip>
            <a:srcRect t="50433"/>
            <a:stretch/>
          </p:blipFill>
          <p:spPr>
            <a:xfrm>
              <a:off x="4479198" y="725150"/>
              <a:ext cx="2375400" cy="1334994"/>
            </a:xfrm>
            <a:prstGeom prst="rect">
              <a:avLst/>
            </a:prstGeom>
            <a:noFill/>
            <a:ln>
              <a:noFill/>
            </a:ln>
          </p:spPr>
        </p:pic>
        <p:sp>
          <p:nvSpPr>
            <p:cNvPr id="317" name="Google Shape;317;p54"/>
            <p:cNvSpPr txBox="1"/>
            <p:nvPr/>
          </p:nvSpPr>
          <p:spPr>
            <a:xfrm rot="21599459">
              <a:off x="4477351" y="2079934"/>
              <a:ext cx="2191308" cy="182098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ca" sz="1100" b="1" i="0" u="none" strike="noStrike" cap="none" dirty="0">
                  <a:solidFill>
                    <a:schemeClr val="dk1"/>
                  </a:solidFill>
                  <a:highlight>
                    <a:srgbClr val="FFFFFF"/>
                  </a:highlight>
                  <a:latin typeface="Calibri"/>
                  <a:ea typeface="Calibri"/>
                  <a:cs typeface="Calibri"/>
                  <a:sym typeface="Calibri"/>
                </a:rPr>
                <a:t>SE_I25: </a:t>
              </a:r>
              <a:r>
                <a:rPr lang="ca" sz="1100" b="1" i="0" u="none" strike="noStrike" cap="none" dirty="0">
                  <a:solidFill>
                    <a:srgbClr val="FF0000"/>
                  </a:solidFill>
                  <a:highlight>
                    <a:srgbClr val="FFFFFF"/>
                  </a:highlight>
                  <a:latin typeface="Calibri"/>
                  <a:ea typeface="Calibri"/>
                  <a:cs typeface="Calibri"/>
                  <a:sym typeface="Calibri"/>
                </a:rPr>
                <a:t>-25% </a:t>
              </a:r>
              <a:r>
                <a:rPr lang="ca" sz="1100" b="0" i="0" u="none" strike="noStrike" cap="none" dirty="0">
                  <a:solidFill>
                    <a:srgbClr val="FF0000"/>
                  </a:solidFill>
                  <a:highlight>
                    <a:srgbClr val="FFFFFF"/>
                  </a:highlight>
                  <a:latin typeface="Calibri"/>
                  <a:ea typeface="Calibri"/>
                  <a:cs typeface="Calibri"/>
                  <a:sym typeface="Calibri"/>
                </a:rPr>
                <a:t>industry emissions</a:t>
              </a:r>
              <a:endParaRPr sz="1100" b="0" i="0" u="none" strike="noStrike" cap="none" dirty="0">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ca" sz="1100" b="1" i="0" u="none" strike="noStrike" cap="none" dirty="0">
                  <a:solidFill>
                    <a:schemeClr val="dk1"/>
                  </a:solidFill>
                  <a:latin typeface="Calibri"/>
                  <a:ea typeface="Calibri"/>
                  <a:cs typeface="Calibri"/>
                  <a:sym typeface="Calibri"/>
                </a:rPr>
                <a:t>Limited impact downwind areas </a:t>
              </a:r>
              <a:r>
                <a:rPr lang="ca" sz="1100" b="0" i="0" u="none" strike="noStrike" cap="none" dirty="0">
                  <a:solidFill>
                    <a:schemeClr val="dk1"/>
                  </a:solidFill>
                  <a:latin typeface="Calibri"/>
                  <a:ea typeface="Calibri"/>
                  <a:cs typeface="Calibri"/>
                  <a:sym typeface="Calibri"/>
                </a:rPr>
                <a:t>where industry emission reductions occur (e.g., Castellón, País Vasco) with some reductions in O</a:t>
              </a:r>
              <a:r>
                <a:rPr lang="ca" sz="1100" b="0" i="0" u="none" strike="noStrike" cap="none" baseline="-25000" dirty="0">
                  <a:solidFill>
                    <a:schemeClr val="dk1"/>
                  </a:solidFill>
                  <a:latin typeface="Calibri"/>
                  <a:ea typeface="Calibri"/>
                  <a:cs typeface="Calibri"/>
                  <a:sym typeface="Calibri"/>
                </a:rPr>
                <a:t>3</a:t>
              </a:r>
            </a:p>
            <a:p>
              <a:pPr marL="0" marR="0" lvl="0" indent="0" algn="l" rtl="0">
                <a:lnSpc>
                  <a:spcPct val="100000"/>
                </a:lnSpc>
                <a:spcBef>
                  <a:spcPts val="0"/>
                </a:spcBef>
                <a:spcAft>
                  <a:spcPts val="0"/>
                </a:spcAft>
                <a:buClr>
                  <a:srgbClr val="000000"/>
                </a:buClr>
                <a:buSzPts val="1100"/>
                <a:buFont typeface="Arial"/>
                <a:buNone/>
              </a:pPr>
              <a:endParaRPr lang="ca" sz="1100" baseline="-25000" dirty="0">
                <a:solidFill>
                  <a:schemeClr val="dk1"/>
                </a:solidFill>
                <a:latin typeface="Calibri"/>
                <a:ea typeface="Calibri"/>
                <a:cs typeface="Calibri"/>
                <a:sym typeface="Calibri"/>
              </a:endParaRPr>
            </a:p>
            <a:p>
              <a:pPr>
                <a:buSzPts val="1100"/>
              </a:pPr>
              <a:r>
                <a:rPr lang="es-ES" sz="1100" i="0" u="none" strike="noStrike" cap="none" dirty="0">
                  <a:solidFill>
                    <a:schemeClr val="dk1"/>
                  </a:solidFill>
                  <a:latin typeface="Calibri"/>
                  <a:ea typeface="Calibri"/>
                  <a:cs typeface="Calibri"/>
                  <a:sym typeface="Calibri"/>
                </a:rPr>
                <a:t>*</a:t>
              </a:r>
              <a:r>
                <a:rPr lang="es-ES" sz="1100" dirty="0" err="1">
                  <a:solidFill>
                    <a:schemeClr val="dk1"/>
                  </a:solidFill>
                  <a:latin typeface="Calibri"/>
                  <a:ea typeface="Calibri"/>
                  <a:cs typeface="Calibri"/>
                  <a:sym typeface="Calibri"/>
                </a:rPr>
                <a:t>Different</a:t>
              </a:r>
              <a:r>
                <a:rPr lang="es-ES" sz="1100" dirty="0">
                  <a:solidFill>
                    <a:schemeClr val="dk1"/>
                  </a:solidFill>
                  <a:latin typeface="Calibri"/>
                  <a:ea typeface="Calibri"/>
                  <a:cs typeface="Calibri"/>
                  <a:sym typeface="Calibri"/>
                </a:rPr>
                <a:t> </a:t>
              </a:r>
              <a:r>
                <a:rPr lang="es-ES" sz="1100" dirty="0" err="1">
                  <a:solidFill>
                    <a:schemeClr val="dk1"/>
                  </a:solidFill>
                  <a:latin typeface="Calibri"/>
                  <a:ea typeface="Calibri"/>
                  <a:cs typeface="Calibri"/>
                  <a:sym typeface="Calibri"/>
                </a:rPr>
                <a:t>colorbar</a:t>
              </a:r>
              <a:r>
                <a:rPr lang="es-ES" sz="1100" dirty="0">
                  <a:solidFill>
                    <a:schemeClr val="dk1"/>
                  </a:solidFill>
                  <a:latin typeface="Calibri"/>
                  <a:ea typeface="Calibri"/>
                  <a:cs typeface="Calibri"/>
                  <a:sym typeface="Calibri"/>
                </a:rPr>
                <a:t> </a:t>
              </a:r>
              <a:r>
                <a:rPr lang="es-ES" sz="1100" dirty="0" err="1">
                  <a:solidFill>
                    <a:schemeClr val="dk1"/>
                  </a:solidFill>
                  <a:latin typeface="Calibri"/>
                  <a:ea typeface="Calibri"/>
                  <a:cs typeface="Calibri"/>
                  <a:sym typeface="Calibri"/>
                </a:rPr>
                <a:t>range</a:t>
              </a:r>
              <a:endParaRPr lang="es-ES" sz="110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1"/>
                </a:solidFill>
                <a:latin typeface="Calibri"/>
                <a:ea typeface="Calibri"/>
                <a:cs typeface="Calibri"/>
                <a:sym typeface="Calibri"/>
              </a:endParaRPr>
            </a:p>
          </p:txBody>
        </p:sp>
      </p:grpSp>
      <p:grpSp>
        <p:nvGrpSpPr>
          <p:cNvPr id="6" name="Google Shape;343;p55">
            <a:extLst>
              <a:ext uri="{FF2B5EF4-FFF2-40B4-BE49-F238E27FC236}">
                <a16:creationId xmlns:a16="http://schemas.microsoft.com/office/drawing/2014/main" id="{4A37D4EC-B774-1308-F32C-6204E96511F8}"/>
              </a:ext>
            </a:extLst>
          </p:cNvPr>
          <p:cNvGrpSpPr/>
          <p:nvPr/>
        </p:nvGrpSpPr>
        <p:grpSpPr>
          <a:xfrm>
            <a:off x="6821231" y="710216"/>
            <a:ext cx="2322769" cy="3352541"/>
            <a:chOff x="6821231" y="710216"/>
            <a:chExt cx="2322769" cy="3352541"/>
          </a:xfrm>
        </p:grpSpPr>
        <p:pic>
          <p:nvPicPr>
            <p:cNvPr id="7" name="Google Shape;344;p55">
              <a:extLst>
                <a:ext uri="{FF2B5EF4-FFF2-40B4-BE49-F238E27FC236}">
                  <a16:creationId xmlns:a16="http://schemas.microsoft.com/office/drawing/2014/main" id="{759EC43B-A2DA-36A0-FABC-40100A743C46}"/>
                </a:ext>
              </a:extLst>
            </p:cNvPr>
            <p:cNvPicPr preferRelativeResize="0"/>
            <p:nvPr/>
          </p:nvPicPr>
          <p:blipFill rotWithShape="1">
            <a:blip r:embed="rId7">
              <a:alphaModFix/>
            </a:blip>
            <a:srcRect t="49697"/>
            <a:stretch/>
          </p:blipFill>
          <p:spPr>
            <a:xfrm>
              <a:off x="6833027" y="710216"/>
              <a:ext cx="2310973" cy="1334995"/>
            </a:xfrm>
            <a:prstGeom prst="rect">
              <a:avLst/>
            </a:prstGeom>
            <a:noFill/>
            <a:ln>
              <a:noFill/>
            </a:ln>
          </p:spPr>
        </p:pic>
        <p:sp>
          <p:nvSpPr>
            <p:cNvPr id="8" name="Google Shape;345;p55">
              <a:extLst>
                <a:ext uri="{FF2B5EF4-FFF2-40B4-BE49-F238E27FC236}">
                  <a16:creationId xmlns:a16="http://schemas.microsoft.com/office/drawing/2014/main" id="{83868C3A-C55C-E979-B613-F0E4AFD5866B}"/>
                </a:ext>
              </a:extLst>
            </p:cNvPr>
            <p:cNvSpPr txBox="1"/>
            <p:nvPr/>
          </p:nvSpPr>
          <p:spPr>
            <a:xfrm rot="-516">
              <a:off x="6821378" y="2108249"/>
              <a:ext cx="2096104" cy="195435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ca" sz="1100" b="1" i="0" u="none" strike="noStrike" cap="none">
                  <a:solidFill>
                    <a:schemeClr val="dk1"/>
                  </a:solidFill>
                  <a:highlight>
                    <a:schemeClr val="lt1"/>
                  </a:highlight>
                  <a:latin typeface="Calibri"/>
                  <a:ea typeface="Calibri"/>
                  <a:cs typeface="Calibri"/>
                  <a:sym typeface="Calibri"/>
                </a:rPr>
                <a:t>SE_A25_M60:</a:t>
              </a:r>
              <a:r>
                <a:rPr lang="ca" sz="1100" b="0" i="0" u="none" strike="noStrike" cap="none">
                  <a:solidFill>
                    <a:schemeClr val="dk1"/>
                  </a:solidFill>
                  <a:highlight>
                    <a:schemeClr val="lt1"/>
                  </a:highlight>
                  <a:latin typeface="Calibri"/>
                  <a:ea typeface="Calibri"/>
                  <a:cs typeface="Calibri"/>
                  <a:sym typeface="Calibri"/>
                </a:rPr>
                <a:t> -25% aviation and </a:t>
              </a:r>
              <a:r>
                <a:rPr lang="ca" sz="1100" b="1" i="0" u="none" strike="noStrike" cap="none">
                  <a:solidFill>
                    <a:srgbClr val="FF0000"/>
                  </a:solidFill>
                  <a:highlight>
                    <a:schemeClr val="lt1"/>
                  </a:highlight>
                  <a:latin typeface="Calibri"/>
                  <a:ea typeface="Calibri"/>
                  <a:cs typeface="Calibri"/>
                  <a:sym typeface="Calibri"/>
                </a:rPr>
                <a:t>-60%</a:t>
              </a:r>
              <a:r>
                <a:rPr lang="ca" sz="1100" b="0" i="0" u="none" strike="noStrike" cap="none">
                  <a:solidFill>
                    <a:srgbClr val="FF0000"/>
                  </a:solidFill>
                  <a:highlight>
                    <a:schemeClr val="lt1"/>
                  </a:highlight>
                  <a:latin typeface="Calibri"/>
                  <a:ea typeface="Calibri"/>
                  <a:cs typeface="Calibri"/>
                  <a:sym typeface="Calibri"/>
                </a:rPr>
                <a:t> shipping</a:t>
              </a:r>
              <a:endParaRPr sz="1100" b="0"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ca" sz="1100" b="1" i="0" u="none" strike="noStrike" cap="none">
                  <a:solidFill>
                    <a:schemeClr val="dk1"/>
                  </a:solidFill>
                  <a:latin typeface="Calibri"/>
                  <a:ea typeface="Calibri"/>
                  <a:cs typeface="Calibri"/>
                  <a:sym typeface="Calibri"/>
                </a:rPr>
                <a:t>More ambitious reduction of shipping emissions achieve stronger reductions in O</a:t>
              </a:r>
              <a:r>
                <a:rPr lang="ca" sz="1100" b="1" i="0" u="none" strike="noStrike" cap="none" baseline="-25000">
                  <a:solidFill>
                    <a:schemeClr val="dk1"/>
                  </a:solidFill>
                  <a:latin typeface="Calibri"/>
                  <a:ea typeface="Calibri"/>
                  <a:cs typeface="Calibri"/>
                  <a:sym typeface="Calibri"/>
                </a:rPr>
                <a:t>3</a:t>
              </a:r>
              <a:r>
                <a:rPr lang="ca" sz="1100" b="1" i="0" u="none" strike="noStrike" cap="none">
                  <a:solidFill>
                    <a:schemeClr val="dk1"/>
                  </a:solidFill>
                  <a:latin typeface="Calibri"/>
                  <a:ea typeface="Calibri"/>
                  <a:cs typeface="Calibri"/>
                  <a:sym typeface="Calibri"/>
                </a:rPr>
                <a:t> </a:t>
              </a:r>
              <a:br>
                <a:rPr lang="ca" sz="1100" b="1" i="0" u="none" strike="noStrike" cap="none">
                  <a:solidFill>
                    <a:schemeClr val="dk1"/>
                  </a:solidFill>
                  <a:latin typeface="Calibri"/>
                  <a:ea typeface="Calibri"/>
                  <a:cs typeface="Calibri"/>
                  <a:sym typeface="Calibri"/>
                </a:rPr>
              </a:br>
              <a:r>
                <a:rPr lang="ca" sz="1100" b="1" i="0" u="none" strike="noStrike" cap="none">
                  <a:solidFill>
                    <a:schemeClr val="dk1"/>
                  </a:solidFill>
                  <a:latin typeface="Calibri"/>
                  <a:ea typeface="Calibri"/>
                  <a:cs typeface="Calibri"/>
                  <a:sym typeface="Calibri"/>
                </a:rPr>
                <a:t>with major changes over the Mediterranean coast up to 300 km in-land</a:t>
              </a:r>
              <a:endParaRPr sz="11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445484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56"/>
          <p:cNvPicPr preferRelativeResize="0"/>
          <p:nvPr/>
        </p:nvPicPr>
        <p:blipFill rotWithShape="1">
          <a:blip r:embed="rId3">
            <a:alphaModFix/>
          </a:blip>
          <a:srcRect/>
          <a:stretch/>
        </p:blipFill>
        <p:spPr>
          <a:xfrm>
            <a:off x="2915925" y="665700"/>
            <a:ext cx="6179927" cy="4269750"/>
          </a:xfrm>
          <a:prstGeom prst="rect">
            <a:avLst/>
          </a:prstGeom>
          <a:noFill/>
          <a:ln>
            <a:noFill/>
          </a:ln>
        </p:spPr>
      </p:pic>
      <p:sp>
        <p:nvSpPr>
          <p:cNvPr id="352" name="Google Shape;352;p56"/>
          <p:cNvSpPr txBox="1">
            <a:spLocks noGrp="1"/>
          </p:cNvSpPr>
          <p:nvPr>
            <p:ph type="title"/>
          </p:nvPr>
        </p:nvSpPr>
        <p:spPr>
          <a:xfrm>
            <a:off x="-150" y="0"/>
            <a:ext cx="9144000" cy="6006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000"/>
              <a:buNone/>
            </a:pPr>
            <a:r>
              <a:rPr lang="ca" sz="2300" dirty="0"/>
              <a:t>Impact on the number of daily exceedances</a:t>
            </a:r>
            <a:endParaRPr sz="2500" dirty="0"/>
          </a:p>
        </p:txBody>
      </p:sp>
      <p:sp>
        <p:nvSpPr>
          <p:cNvPr id="353" name="Google Shape;353;p56"/>
          <p:cNvSpPr/>
          <p:nvPr/>
        </p:nvSpPr>
        <p:spPr>
          <a:xfrm>
            <a:off x="5726650" y="394350"/>
            <a:ext cx="1662000" cy="181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56"/>
          <p:cNvSpPr/>
          <p:nvPr/>
        </p:nvSpPr>
        <p:spPr>
          <a:xfrm>
            <a:off x="5588400" y="437100"/>
            <a:ext cx="1662000" cy="144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56"/>
          <p:cNvSpPr txBox="1"/>
          <p:nvPr/>
        </p:nvSpPr>
        <p:spPr>
          <a:xfrm rot="-354">
            <a:off x="-150" y="1005036"/>
            <a:ext cx="2916000" cy="3062347"/>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ca" sz="1500" b="0" i="0" u="none" strike="noStrike" cap="none">
                <a:solidFill>
                  <a:schemeClr val="dk1"/>
                </a:solidFill>
                <a:latin typeface="Calibri"/>
                <a:ea typeface="Calibri"/>
                <a:cs typeface="Calibri"/>
                <a:sym typeface="Calibri"/>
              </a:rPr>
              <a:t>Applying the model-based relative change of O</a:t>
            </a:r>
            <a:r>
              <a:rPr lang="ca" sz="1500" b="0" i="0" u="none" strike="noStrike" cap="none" baseline="-25000">
                <a:solidFill>
                  <a:schemeClr val="dk1"/>
                </a:solidFill>
                <a:latin typeface="Calibri"/>
                <a:ea typeface="Calibri"/>
                <a:cs typeface="Calibri"/>
                <a:sym typeface="Calibri"/>
              </a:rPr>
              <a:t>3</a:t>
            </a:r>
            <a:r>
              <a:rPr lang="ca" sz="1500" b="0" i="0" u="none" strike="noStrike" cap="none">
                <a:solidFill>
                  <a:schemeClr val="dk1"/>
                </a:solidFill>
                <a:latin typeface="Calibri"/>
                <a:ea typeface="Calibri"/>
                <a:cs typeface="Calibri"/>
                <a:sym typeface="Calibri"/>
              </a:rPr>
              <a:t> concentrations to the observations:</a:t>
            </a:r>
            <a:endParaRPr sz="15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Calibri"/>
              <a:ea typeface="Calibri"/>
              <a:cs typeface="Calibri"/>
              <a:sym typeface="Calibri"/>
            </a:endParaRPr>
          </a:p>
          <a:p>
            <a:pPr marL="457200" marR="0" lvl="0" indent="-323850" algn="l" rtl="0">
              <a:lnSpc>
                <a:spcPct val="100000"/>
              </a:lnSpc>
              <a:spcBef>
                <a:spcPts val="0"/>
              </a:spcBef>
              <a:spcAft>
                <a:spcPts val="0"/>
              </a:spcAft>
              <a:buClr>
                <a:schemeClr val="dk1"/>
              </a:buClr>
              <a:buSzPts val="1500"/>
              <a:buFont typeface="Calibri"/>
              <a:buChar char="●"/>
            </a:pPr>
            <a:r>
              <a:rPr lang="ca" sz="1400" b="1" i="0" u="none" strike="noStrike" cap="none">
                <a:solidFill>
                  <a:schemeClr val="dk1"/>
                </a:solidFill>
                <a:latin typeface="Calibri"/>
                <a:ea typeface="Calibri"/>
                <a:cs typeface="Calibri"/>
                <a:sym typeface="Calibri"/>
              </a:rPr>
              <a:t>Days with O</a:t>
            </a:r>
            <a:r>
              <a:rPr lang="ca" sz="1400" b="1" i="0" u="none" strike="noStrike" cap="none" baseline="-25000">
                <a:solidFill>
                  <a:schemeClr val="dk1"/>
                </a:solidFill>
                <a:latin typeface="Calibri"/>
                <a:ea typeface="Calibri"/>
                <a:cs typeface="Calibri"/>
                <a:sym typeface="Calibri"/>
              </a:rPr>
              <a:t>3</a:t>
            </a:r>
            <a:r>
              <a:rPr lang="ca" sz="1400" b="1" i="0" u="none" strike="noStrike" cap="none">
                <a:solidFill>
                  <a:schemeClr val="dk1"/>
                </a:solidFill>
                <a:latin typeface="Calibri"/>
                <a:ea typeface="Calibri"/>
                <a:cs typeface="Calibri"/>
                <a:sym typeface="Calibri"/>
              </a:rPr>
              <a:t>(MD8h) &gt; 120 </a:t>
            </a:r>
            <a:r>
              <a:rPr lang="ca" sz="1400" b="0" i="0" u="none" strike="noStrike" cap="none">
                <a:solidFill>
                  <a:schemeClr val="dk1"/>
                </a:solidFill>
                <a:latin typeface="Calibri"/>
                <a:ea typeface="Calibri"/>
                <a:cs typeface="Calibri"/>
                <a:sym typeface="Calibri"/>
              </a:rPr>
              <a:t>𝛍</a:t>
            </a:r>
            <a:r>
              <a:rPr lang="ca" sz="1400" b="1" i="0" u="none" strike="noStrike" cap="none">
                <a:solidFill>
                  <a:schemeClr val="dk1"/>
                </a:solidFill>
                <a:latin typeface="Calibri"/>
                <a:ea typeface="Calibri"/>
                <a:cs typeface="Calibri"/>
                <a:sym typeface="Calibri"/>
              </a:rPr>
              <a:t>g/m3: </a:t>
            </a:r>
            <a:r>
              <a:rPr lang="ca" sz="1400" b="1" i="0" u="none" strike="noStrike" cap="none">
                <a:solidFill>
                  <a:srgbClr val="FF0000"/>
                </a:solidFill>
                <a:latin typeface="Calibri"/>
                <a:ea typeface="Calibri"/>
                <a:cs typeface="Calibri"/>
                <a:sym typeface="Calibri"/>
              </a:rPr>
              <a:t>-37% reduction </a:t>
            </a:r>
            <a:r>
              <a:rPr lang="ca" sz="1400" b="1" i="0" u="none" strike="noStrike" cap="none">
                <a:solidFill>
                  <a:schemeClr val="dk1"/>
                </a:solidFill>
                <a:latin typeface="Calibri"/>
                <a:ea typeface="Calibri"/>
                <a:cs typeface="Calibri"/>
                <a:sym typeface="Calibri"/>
              </a:rPr>
              <a:t>(-55% with strong abatement of maritime sector) </a:t>
            </a:r>
            <a:endParaRPr/>
          </a:p>
          <a:p>
            <a:pPr marL="133350" marR="0" lvl="0" indent="0" algn="l" rtl="0">
              <a:lnSpc>
                <a:spcPct val="100000"/>
              </a:lnSpc>
              <a:spcBef>
                <a:spcPts val="0"/>
              </a:spcBef>
              <a:spcAft>
                <a:spcPts val="0"/>
              </a:spcAft>
              <a:buNone/>
            </a:pPr>
            <a:endParaRPr sz="1500" b="1" i="0" u="none" strike="noStrike" cap="none">
              <a:solidFill>
                <a:schemeClr val="dk1"/>
              </a:solidFill>
              <a:latin typeface="Calibri"/>
              <a:ea typeface="Calibri"/>
              <a:cs typeface="Calibri"/>
              <a:sym typeface="Calibri"/>
            </a:endParaRPr>
          </a:p>
          <a:p>
            <a:pPr marL="457200" marR="0" lvl="0" indent="-323850" algn="l" rtl="0">
              <a:lnSpc>
                <a:spcPct val="100000"/>
              </a:lnSpc>
              <a:spcBef>
                <a:spcPts val="0"/>
              </a:spcBef>
              <a:spcAft>
                <a:spcPts val="0"/>
              </a:spcAft>
              <a:buClr>
                <a:schemeClr val="dk1"/>
              </a:buClr>
              <a:buSzPts val="1500"/>
              <a:buFont typeface="Calibri"/>
              <a:buChar char="●"/>
            </a:pPr>
            <a:r>
              <a:rPr lang="ca" sz="1400" b="1" i="0" u="none" strike="noStrike" cap="none">
                <a:solidFill>
                  <a:schemeClr val="dk1"/>
                </a:solidFill>
                <a:latin typeface="Calibri"/>
                <a:ea typeface="Calibri"/>
                <a:cs typeface="Calibri"/>
                <a:sym typeface="Calibri"/>
              </a:rPr>
              <a:t>Days with O</a:t>
            </a:r>
            <a:r>
              <a:rPr lang="ca" sz="1400" b="1" i="0" u="none" strike="noStrike" cap="none" baseline="-25000">
                <a:solidFill>
                  <a:schemeClr val="dk1"/>
                </a:solidFill>
                <a:latin typeface="Calibri"/>
                <a:ea typeface="Calibri"/>
                <a:cs typeface="Calibri"/>
                <a:sym typeface="Calibri"/>
              </a:rPr>
              <a:t>3</a:t>
            </a:r>
            <a:r>
              <a:rPr lang="ca" sz="1400" b="1" i="0" u="none" strike="noStrike" cap="none">
                <a:solidFill>
                  <a:schemeClr val="dk1"/>
                </a:solidFill>
                <a:latin typeface="Calibri"/>
                <a:ea typeface="Calibri"/>
                <a:cs typeface="Calibri"/>
                <a:sym typeface="Calibri"/>
              </a:rPr>
              <a:t>(h) &gt; 180 </a:t>
            </a:r>
            <a:r>
              <a:rPr lang="ca" sz="1400" b="0" i="0" u="none" strike="noStrike" cap="none">
                <a:solidFill>
                  <a:schemeClr val="dk1"/>
                </a:solidFill>
                <a:latin typeface="Calibri"/>
                <a:ea typeface="Calibri"/>
                <a:cs typeface="Calibri"/>
                <a:sym typeface="Calibri"/>
              </a:rPr>
              <a:t>𝛍</a:t>
            </a:r>
            <a:r>
              <a:rPr lang="ca" sz="1400" b="1" i="0" u="none" strike="noStrike" cap="none">
                <a:solidFill>
                  <a:schemeClr val="dk1"/>
                </a:solidFill>
                <a:latin typeface="Calibri"/>
                <a:ea typeface="Calibri"/>
                <a:cs typeface="Calibri"/>
                <a:sym typeface="Calibri"/>
              </a:rPr>
              <a:t>g/m3: </a:t>
            </a:r>
            <a:r>
              <a:rPr lang="ca" sz="1400" b="1" i="0" u="none" strike="noStrike" cap="none">
                <a:solidFill>
                  <a:srgbClr val="FF0000"/>
                </a:solidFill>
                <a:latin typeface="Calibri"/>
                <a:ea typeface="Calibri"/>
                <a:cs typeface="Calibri"/>
                <a:sym typeface="Calibri"/>
              </a:rPr>
              <a:t>-77% reduction </a:t>
            </a:r>
            <a:r>
              <a:rPr lang="ca" sz="1400" b="1" i="0" u="none" strike="noStrike" cap="none">
                <a:solidFill>
                  <a:schemeClr val="dk1"/>
                </a:solidFill>
                <a:latin typeface="Calibri"/>
                <a:ea typeface="Calibri"/>
                <a:cs typeface="Calibri"/>
                <a:sym typeface="Calibri"/>
              </a:rPr>
              <a:t>(-85% with strong abatement of maritime sector) </a:t>
            </a:r>
            <a:endParaRPr sz="1400" b="1" i="0" u="none" strike="noStrike" cap="none">
              <a:solidFill>
                <a:schemeClr val="dk1"/>
              </a:solidFill>
              <a:latin typeface="Calibri"/>
              <a:ea typeface="Calibri"/>
              <a:cs typeface="Calibri"/>
              <a:sym typeface="Calibri"/>
            </a:endParaRPr>
          </a:p>
        </p:txBody>
      </p:sp>
      <p:sp>
        <p:nvSpPr>
          <p:cNvPr id="356" name="Google Shape;356;p56"/>
          <p:cNvSpPr/>
          <p:nvPr/>
        </p:nvSpPr>
        <p:spPr>
          <a:xfrm>
            <a:off x="5394975" y="711575"/>
            <a:ext cx="578100" cy="2862900"/>
          </a:xfrm>
          <a:prstGeom prst="rect">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56"/>
          <p:cNvSpPr/>
          <p:nvPr/>
        </p:nvSpPr>
        <p:spPr>
          <a:xfrm>
            <a:off x="5394975" y="966550"/>
            <a:ext cx="578100" cy="224700"/>
          </a:xfrm>
          <a:prstGeom prst="rect">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56"/>
          <p:cNvSpPr/>
          <p:nvPr/>
        </p:nvSpPr>
        <p:spPr>
          <a:xfrm>
            <a:off x="5394975" y="3574475"/>
            <a:ext cx="578100" cy="224700"/>
          </a:xfrm>
          <a:prstGeom prst="rect">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59" name="Google Shape;359;p56"/>
          <p:cNvGrpSpPr/>
          <p:nvPr/>
        </p:nvGrpSpPr>
        <p:grpSpPr>
          <a:xfrm>
            <a:off x="8206350" y="711575"/>
            <a:ext cx="889550" cy="479700"/>
            <a:chOff x="8206350" y="711575"/>
            <a:chExt cx="889550" cy="479700"/>
          </a:xfrm>
        </p:grpSpPr>
        <p:sp>
          <p:nvSpPr>
            <p:cNvPr id="360" name="Google Shape;360;p56"/>
            <p:cNvSpPr/>
            <p:nvPr/>
          </p:nvSpPr>
          <p:spPr>
            <a:xfrm>
              <a:off x="8206350" y="966550"/>
              <a:ext cx="889500" cy="224700"/>
            </a:xfrm>
            <a:prstGeom prst="rect">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56"/>
            <p:cNvSpPr/>
            <p:nvPr/>
          </p:nvSpPr>
          <p:spPr>
            <a:xfrm>
              <a:off x="8206400" y="711575"/>
              <a:ext cx="889500" cy="479700"/>
            </a:xfrm>
            <a:prstGeom prst="rect">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62" name="Google Shape;362;p56"/>
          <p:cNvSpPr/>
          <p:nvPr/>
        </p:nvSpPr>
        <p:spPr>
          <a:xfrm>
            <a:off x="8206400" y="3574475"/>
            <a:ext cx="844200" cy="224700"/>
          </a:xfrm>
          <a:prstGeom prst="rect">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356;p56">
            <a:extLst>
              <a:ext uri="{FF2B5EF4-FFF2-40B4-BE49-F238E27FC236}">
                <a16:creationId xmlns:a16="http://schemas.microsoft.com/office/drawing/2014/main" id="{ECB9D2F5-7BCF-7300-265E-9D80A424F87D}"/>
              </a:ext>
            </a:extLst>
          </p:cNvPr>
          <p:cNvSpPr/>
          <p:nvPr/>
        </p:nvSpPr>
        <p:spPr>
          <a:xfrm>
            <a:off x="5390619" y="3574476"/>
            <a:ext cx="578100" cy="1314994"/>
          </a:xfrm>
          <a:prstGeom prst="rect">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 grpId="0" animBg="1"/>
      <p:bldP spid="357" grpId="0" animBg="1"/>
      <p:bldP spid="358" grpId="0" animBg="1"/>
      <p:bldP spid="362"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7"/>
          <p:cNvSpPr txBox="1">
            <a:spLocks noGrp="1"/>
          </p:cNvSpPr>
          <p:nvPr>
            <p:ph type="title"/>
          </p:nvPr>
        </p:nvSpPr>
        <p:spPr>
          <a:xfrm>
            <a:off x="-50" y="0"/>
            <a:ext cx="9144000" cy="6006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000"/>
              <a:buNone/>
            </a:pPr>
            <a:r>
              <a:rPr lang="ca" sz="2800" dirty="0"/>
              <a:t>Conclusions</a:t>
            </a:r>
            <a:endParaRPr sz="2800" dirty="0"/>
          </a:p>
        </p:txBody>
      </p:sp>
      <p:sp>
        <p:nvSpPr>
          <p:cNvPr id="368" name="Google Shape;368;p57"/>
          <p:cNvSpPr txBox="1"/>
          <p:nvPr/>
        </p:nvSpPr>
        <p:spPr>
          <a:xfrm rot="-512">
            <a:off x="221017" y="528703"/>
            <a:ext cx="8572003" cy="4124176"/>
          </a:xfrm>
          <a:prstGeom prst="rect">
            <a:avLst/>
          </a:prstGeom>
          <a:solidFill>
            <a:schemeClr val="lt1"/>
          </a:solidFill>
          <a:ln>
            <a:noFill/>
          </a:ln>
        </p:spPr>
        <p:txBody>
          <a:bodyPr spcFirstLastPara="1" wrap="square" lIns="91425" tIns="91425" rIns="91425" bIns="91425" anchor="t" anchorCtr="0">
            <a:spAutoFit/>
          </a:bodyPr>
          <a:lstStyle/>
          <a:p>
            <a:pPr marL="457200" marR="0" lvl="0" indent="-330200" algn="l" rtl="0">
              <a:lnSpc>
                <a:spcPct val="100000"/>
              </a:lnSpc>
              <a:spcBef>
                <a:spcPts val="0"/>
              </a:spcBef>
              <a:spcAft>
                <a:spcPts val="0"/>
              </a:spcAft>
              <a:buClr>
                <a:schemeClr val="dk1"/>
              </a:buClr>
              <a:buSzPts val="1600"/>
              <a:buFont typeface="Calibri"/>
              <a:buChar char="●"/>
            </a:pPr>
            <a:r>
              <a:rPr lang="ca" sz="1600" b="0" i="0" u="none" strike="noStrike" cap="none" dirty="0">
                <a:solidFill>
                  <a:schemeClr val="tx1"/>
                </a:solidFill>
                <a:latin typeface="Calibri"/>
                <a:ea typeface="Calibri"/>
                <a:cs typeface="Calibri"/>
                <a:sym typeface="Calibri"/>
              </a:rPr>
              <a:t>The </a:t>
            </a:r>
            <a:r>
              <a:rPr lang="ca" sz="1600" b="1" i="0" u="none" strike="noStrike" cap="none" dirty="0">
                <a:solidFill>
                  <a:schemeClr val="tx1"/>
                </a:solidFill>
                <a:latin typeface="Calibri"/>
                <a:ea typeface="Calibri"/>
                <a:cs typeface="Calibri"/>
                <a:sym typeface="Calibri"/>
              </a:rPr>
              <a:t>Planned emission scenario (PE)</a:t>
            </a:r>
            <a:r>
              <a:rPr lang="ca" sz="1600" b="0" i="0" u="none" strike="noStrike" cap="none" dirty="0">
                <a:solidFill>
                  <a:schemeClr val="tx1"/>
                </a:solidFill>
                <a:latin typeface="Calibri"/>
                <a:ea typeface="Calibri"/>
                <a:cs typeface="Calibri"/>
                <a:sym typeface="Calibri"/>
              </a:rPr>
              <a:t> allows a strong reduction of O</a:t>
            </a:r>
            <a:r>
              <a:rPr lang="ca" sz="1600" b="0" i="0" u="none" strike="noStrike" cap="none" baseline="-25000" dirty="0">
                <a:solidFill>
                  <a:schemeClr val="tx1"/>
                </a:solidFill>
                <a:latin typeface="Calibri"/>
                <a:ea typeface="Calibri"/>
                <a:cs typeface="Calibri"/>
                <a:sym typeface="Calibri"/>
              </a:rPr>
              <a:t>3</a:t>
            </a:r>
            <a:r>
              <a:rPr lang="ca" sz="1600" b="0" i="0" u="none" strike="noStrike" cap="none" dirty="0">
                <a:solidFill>
                  <a:schemeClr val="tx1"/>
                </a:solidFill>
                <a:latin typeface="Calibri"/>
                <a:ea typeface="Calibri"/>
                <a:cs typeface="Calibri"/>
                <a:sym typeface="Calibri"/>
              </a:rPr>
              <a:t>(MD8h) of </a:t>
            </a:r>
            <a:r>
              <a:rPr lang="ca" sz="1600" b="1" i="0" u="none" strike="noStrike" cap="none" dirty="0">
                <a:solidFill>
                  <a:schemeClr val="tx1"/>
                </a:solidFill>
                <a:latin typeface="Calibri"/>
                <a:ea typeface="Calibri"/>
                <a:cs typeface="Calibri"/>
                <a:sym typeface="Calibri"/>
              </a:rPr>
              <a:t>-4 𝛍g/m</a:t>
            </a:r>
            <a:r>
              <a:rPr lang="ca" sz="1600" b="1" i="0" u="none" strike="noStrike" cap="none" baseline="30000" dirty="0">
                <a:solidFill>
                  <a:schemeClr val="tx1"/>
                </a:solidFill>
                <a:latin typeface="Calibri"/>
                <a:ea typeface="Calibri"/>
                <a:cs typeface="Calibri"/>
                <a:sym typeface="Calibri"/>
              </a:rPr>
              <a:t>3</a:t>
            </a:r>
            <a:r>
              <a:rPr lang="ca" sz="1600" b="1" i="0" u="none" strike="noStrike" cap="none" dirty="0">
                <a:solidFill>
                  <a:schemeClr val="tx1"/>
                </a:solidFill>
                <a:latin typeface="Calibri"/>
                <a:ea typeface="Calibri"/>
                <a:cs typeface="Calibri"/>
                <a:sym typeface="Calibri"/>
              </a:rPr>
              <a:t> on average</a:t>
            </a:r>
            <a:r>
              <a:rPr lang="ca" sz="1600" b="0" i="0" u="none" strike="noStrike" cap="none" dirty="0">
                <a:solidFill>
                  <a:schemeClr val="tx1"/>
                </a:solidFill>
                <a:latin typeface="Calibri"/>
                <a:ea typeface="Calibri"/>
                <a:cs typeface="Calibri"/>
                <a:sym typeface="Calibri"/>
              </a:rPr>
              <a:t> and we estimate </a:t>
            </a:r>
            <a:r>
              <a:rPr lang="ca" sz="1600" b="1" i="0" u="none" strike="noStrike" cap="none" dirty="0">
                <a:solidFill>
                  <a:schemeClr val="tx1"/>
                </a:solidFill>
                <a:latin typeface="Calibri"/>
                <a:ea typeface="Calibri"/>
                <a:cs typeface="Calibri"/>
                <a:sym typeface="Calibri"/>
              </a:rPr>
              <a:t>-37% reduction of daily exceedances</a:t>
            </a:r>
            <a:r>
              <a:rPr lang="ca" sz="1600" b="0" i="0" u="none" strike="noStrike" cap="none" dirty="0">
                <a:solidFill>
                  <a:schemeClr val="tx1"/>
                </a:solidFill>
                <a:latin typeface="Calibri"/>
                <a:ea typeface="Calibri"/>
                <a:cs typeface="Calibri"/>
                <a:sym typeface="Calibri"/>
              </a:rPr>
              <a:t>.</a:t>
            </a:r>
            <a:endParaRPr dirty="0">
              <a:solidFill>
                <a:schemeClr val="tx1"/>
              </a:solidFill>
            </a:endParaRPr>
          </a:p>
          <a:p>
            <a:pPr marL="457200" marR="0" lvl="0" indent="-228600" algn="l" rtl="0">
              <a:lnSpc>
                <a:spcPct val="100000"/>
              </a:lnSpc>
              <a:spcBef>
                <a:spcPts val="0"/>
              </a:spcBef>
              <a:spcAft>
                <a:spcPts val="0"/>
              </a:spcAft>
              <a:buClr>
                <a:schemeClr val="dk1"/>
              </a:buClr>
              <a:buSzPts val="1600"/>
              <a:buFont typeface="Calibri"/>
              <a:buNone/>
            </a:pPr>
            <a:endParaRPr sz="1600" b="0" i="0" u="none" strike="noStrike" cap="none" dirty="0">
              <a:solidFill>
                <a:schemeClr val="tx1"/>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1600"/>
              <a:buFont typeface="Calibri"/>
              <a:buChar char="●"/>
            </a:pPr>
            <a:r>
              <a:rPr lang="ca" sz="1600" b="1" i="0" u="none" strike="noStrike" cap="none" dirty="0">
                <a:solidFill>
                  <a:schemeClr val="tx1"/>
                </a:solidFill>
                <a:latin typeface="Calibri"/>
                <a:ea typeface="Calibri"/>
                <a:cs typeface="Calibri"/>
                <a:sym typeface="Calibri"/>
              </a:rPr>
              <a:t>Road transport </a:t>
            </a:r>
            <a:r>
              <a:rPr lang="ca" sz="1600" b="0" i="0" u="none" strike="noStrike" cap="none" dirty="0">
                <a:solidFill>
                  <a:schemeClr val="tx1"/>
                </a:solidFill>
                <a:latin typeface="Calibri"/>
                <a:ea typeface="Calibri"/>
                <a:cs typeface="Calibri"/>
                <a:sym typeface="Calibri"/>
              </a:rPr>
              <a:t>sector is a </a:t>
            </a:r>
            <a:r>
              <a:rPr lang="ca" sz="1600" b="1" i="0" u="none" strike="noStrike" cap="none" dirty="0">
                <a:solidFill>
                  <a:schemeClr val="tx1"/>
                </a:solidFill>
                <a:latin typeface="Calibri"/>
                <a:ea typeface="Calibri"/>
                <a:cs typeface="Calibri"/>
                <a:sym typeface="Calibri"/>
              </a:rPr>
              <a:t>key emission sector </a:t>
            </a:r>
            <a:r>
              <a:rPr lang="ca" sz="1600" b="0" i="0" u="none" strike="noStrike" cap="none" dirty="0">
                <a:solidFill>
                  <a:schemeClr val="tx1"/>
                </a:solidFill>
                <a:latin typeface="Calibri"/>
                <a:ea typeface="Calibri"/>
                <a:cs typeface="Calibri"/>
                <a:sym typeface="Calibri"/>
              </a:rPr>
              <a:t>for achieving the generalized reduction of O</a:t>
            </a:r>
            <a:r>
              <a:rPr lang="ca" sz="1600" b="0" i="0" u="none" strike="noStrike" cap="none" baseline="-25000" dirty="0">
                <a:solidFill>
                  <a:schemeClr val="tx1"/>
                </a:solidFill>
                <a:latin typeface="Calibri"/>
                <a:ea typeface="Calibri"/>
                <a:cs typeface="Calibri"/>
                <a:sym typeface="Calibri"/>
              </a:rPr>
              <a:t>3</a:t>
            </a:r>
            <a:r>
              <a:rPr lang="ca" sz="1600" b="0" i="0" u="none" strike="noStrike" cap="none" dirty="0">
                <a:solidFill>
                  <a:schemeClr val="tx1"/>
                </a:solidFill>
                <a:latin typeface="Calibri"/>
                <a:ea typeface="Calibri"/>
                <a:cs typeface="Calibri"/>
                <a:sym typeface="Calibri"/>
              </a:rPr>
              <a:t> over Spain.</a:t>
            </a:r>
            <a:endParaRPr dirty="0">
              <a:solidFill>
                <a:schemeClr val="tx1"/>
              </a:solidFill>
            </a:endParaRPr>
          </a:p>
          <a:p>
            <a:pPr marL="457200" marR="0" lvl="0" indent="-228600" algn="l" rtl="0">
              <a:lnSpc>
                <a:spcPct val="100000"/>
              </a:lnSpc>
              <a:spcBef>
                <a:spcPts val="0"/>
              </a:spcBef>
              <a:spcAft>
                <a:spcPts val="0"/>
              </a:spcAft>
              <a:buClr>
                <a:schemeClr val="dk1"/>
              </a:buClr>
              <a:buSzPts val="1600"/>
              <a:buFont typeface="Calibri"/>
              <a:buNone/>
            </a:pPr>
            <a:endParaRPr sz="1600" b="0" i="0" u="none" strike="noStrike" cap="none" dirty="0">
              <a:solidFill>
                <a:schemeClr val="tx1"/>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1600"/>
              <a:buFont typeface="Calibri"/>
              <a:buChar char="●"/>
            </a:pPr>
            <a:r>
              <a:rPr lang="ca" sz="1600" b="0" i="0" u="none" strike="noStrike" cap="none" dirty="0">
                <a:solidFill>
                  <a:schemeClr val="tx1"/>
                </a:solidFill>
                <a:latin typeface="Calibri"/>
                <a:ea typeface="Calibri"/>
                <a:cs typeface="Calibri"/>
                <a:sym typeface="Calibri"/>
              </a:rPr>
              <a:t>The </a:t>
            </a:r>
            <a:r>
              <a:rPr lang="ca" sz="1600" b="1" i="0" u="none" strike="noStrike" cap="none" dirty="0">
                <a:solidFill>
                  <a:schemeClr val="tx1"/>
                </a:solidFill>
                <a:latin typeface="Calibri"/>
                <a:ea typeface="Calibri"/>
                <a:cs typeface="Calibri"/>
                <a:sym typeface="Calibri"/>
              </a:rPr>
              <a:t>second key sector </a:t>
            </a:r>
            <a:r>
              <a:rPr lang="ca" sz="1600" b="0" i="0" u="none" strike="noStrike" cap="none" dirty="0">
                <a:solidFill>
                  <a:schemeClr val="tx1"/>
                </a:solidFill>
                <a:latin typeface="Calibri"/>
                <a:ea typeface="Calibri"/>
                <a:cs typeface="Calibri"/>
                <a:sym typeface="Calibri"/>
              </a:rPr>
              <a:t>appears to be the </a:t>
            </a:r>
            <a:r>
              <a:rPr lang="ca" sz="1600" b="1" i="0" u="none" strike="noStrike" cap="none" dirty="0">
                <a:solidFill>
                  <a:schemeClr val="tx1"/>
                </a:solidFill>
                <a:latin typeface="Calibri"/>
                <a:ea typeface="Calibri"/>
                <a:cs typeface="Calibri"/>
                <a:sym typeface="Calibri"/>
              </a:rPr>
              <a:t>maritime emissions </a:t>
            </a:r>
            <a:r>
              <a:rPr lang="ca" sz="1600" b="0" i="0" u="none" strike="noStrike" cap="none" dirty="0">
                <a:solidFill>
                  <a:schemeClr val="tx1"/>
                </a:solidFill>
                <a:latin typeface="Calibri"/>
                <a:ea typeface="Calibri"/>
                <a:cs typeface="Calibri"/>
                <a:sym typeface="Calibri"/>
              </a:rPr>
              <a:t>with major impacts in coastal areas (up to 100s km in-land). </a:t>
            </a:r>
            <a:endParaRPr sz="1600" b="0" i="0" u="none" strike="noStrike" cap="none" dirty="0">
              <a:solidFill>
                <a:schemeClr val="tx1"/>
              </a:solidFill>
              <a:latin typeface="Calibri"/>
              <a:ea typeface="Calibri"/>
              <a:cs typeface="Calibri"/>
              <a:sym typeface="Calibri"/>
            </a:endParaRPr>
          </a:p>
          <a:p>
            <a:pPr marL="914400" marR="0" lvl="1" indent="-330200" algn="l" rtl="0">
              <a:lnSpc>
                <a:spcPct val="100000"/>
              </a:lnSpc>
              <a:spcBef>
                <a:spcPts val="0"/>
              </a:spcBef>
              <a:spcAft>
                <a:spcPts val="0"/>
              </a:spcAft>
              <a:buClr>
                <a:schemeClr val="dk1"/>
              </a:buClr>
              <a:buSzPts val="1600"/>
              <a:buFont typeface="Calibri"/>
              <a:buChar char="○"/>
            </a:pPr>
            <a:r>
              <a:rPr lang="ca" sz="1600" b="0" i="0" u="none" strike="noStrike" cap="none" dirty="0">
                <a:solidFill>
                  <a:schemeClr val="tx1"/>
                </a:solidFill>
                <a:latin typeface="Calibri"/>
                <a:ea typeface="Calibri"/>
                <a:cs typeface="Calibri"/>
                <a:sym typeface="Calibri"/>
              </a:rPr>
              <a:t>The implementation of a NECA zone in the Mediterranean Sea should be considered in the future to help controlling shipping NOx emissions in this O</a:t>
            </a:r>
            <a:r>
              <a:rPr lang="ca" sz="1600" b="0" i="0" u="none" strike="noStrike" cap="none" baseline="-25000" dirty="0">
                <a:solidFill>
                  <a:schemeClr val="tx1"/>
                </a:solidFill>
                <a:latin typeface="Calibri"/>
                <a:ea typeface="Calibri"/>
                <a:cs typeface="Calibri"/>
                <a:sym typeface="Calibri"/>
              </a:rPr>
              <a:t>3</a:t>
            </a:r>
            <a:r>
              <a:rPr lang="ca" sz="1600" b="0" i="0" u="none" strike="noStrike" cap="none" dirty="0">
                <a:solidFill>
                  <a:schemeClr val="tx1"/>
                </a:solidFill>
                <a:latin typeface="Calibri"/>
                <a:ea typeface="Calibri"/>
                <a:cs typeface="Calibri"/>
                <a:sym typeface="Calibri"/>
              </a:rPr>
              <a:t> hotspot region.</a:t>
            </a:r>
            <a:endParaRPr sz="1600" b="0" i="0" u="none" strike="noStrike" cap="none" dirty="0">
              <a:solidFill>
                <a:schemeClr val="tx1"/>
              </a:solidFill>
              <a:latin typeface="Calibri"/>
              <a:ea typeface="Calibri"/>
              <a:cs typeface="Calibri"/>
              <a:sym typeface="Calibri"/>
            </a:endParaRPr>
          </a:p>
          <a:p>
            <a:pPr marL="457200" marR="0" lvl="0" indent="-228600" algn="l" rtl="0">
              <a:lnSpc>
                <a:spcPct val="100000"/>
              </a:lnSpc>
              <a:spcBef>
                <a:spcPts val="0"/>
              </a:spcBef>
              <a:spcAft>
                <a:spcPts val="0"/>
              </a:spcAft>
              <a:buClr>
                <a:schemeClr val="dk1"/>
              </a:buClr>
              <a:buSzPts val="1600"/>
              <a:buFont typeface="Calibri"/>
              <a:buNone/>
            </a:pPr>
            <a:endParaRPr sz="1600" b="0" i="0" u="none" strike="noStrike" cap="none" dirty="0">
              <a:solidFill>
                <a:schemeClr val="tx1"/>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1600"/>
              <a:buFont typeface="Calibri"/>
              <a:buChar char="●"/>
            </a:pPr>
            <a:r>
              <a:rPr lang="ca" sz="1600" b="0" i="0" u="none" strike="noStrike" cap="none" dirty="0">
                <a:solidFill>
                  <a:schemeClr val="tx1"/>
                </a:solidFill>
                <a:latin typeface="Calibri"/>
                <a:ea typeface="Calibri"/>
                <a:cs typeface="Calibri"/>
                <a:sym typeface="Calibri"/>
              </a:rPr>
              <a:t>More </a:t>
            </a:r>
            <a:r>
              <a:rPr lang="ca" sz="1600" b="1" i="0" u="none" strike="noStrike" cap="none" dirty="0">
                <a:solidFill>
                  <a:schemeClr val="tx1"/>
                </a:solidFill>
                <a:latin typeface="Calibri"/>
                <a:ea typeface="Calibri"/>
                <a:cs typeface="Calibri"/>
                <a:sym typeface="Calibri"/>
              </a:rPr>
              <a:t>limited and localized response </a:t>
            </a:r>
            <a:r>
              <a:rPr lang="ca" sz="1600" b="0" i="0" u="none" strike="noStrike" cap="none" dirty="0">
                <a:solidFill>
                  <a:schemeClr val="tx1"/>
                </a:solidFill>
                <a:latin typeface="Calibri"/>
                <a:ea typeface="Calibri"/>
                <a:cs typeface="Calibri"/>
                <a:sym typeface="Calibri"/>
              </a:rPr>
              <a:t>is found in the other specific scenarios, including the </a:t>
            </a:r>
            <a:r>
              <a:rPr lang="ca" sz="1600" b="1" i="0" u="none" strike="noStrike" cap="none" dirty="0">
                <a:solidFill>
                  <a:schemeClr val="tx1"/>
                </a:solidFill>
                <a:latin typeface="Calibri"/>
                <a:ea typeface="Calibri"/>
                <a:cs typeface="Calibri"/>
                <a:sym typeface="Calibri"/>
              </a:rPr>
              <a:t>reduction of solvent, industry and aviation</a:t>
            </a:r>
            <a:r>
              <a:rPr lang="ca" sz="1600" b="0" i="0" u="none" strike="noStrike" cap="none" dirty="0">
                <a:solidFill>
                  <a:schemeClr val="tx1"/>
                </a:solidFill>
                <a:latin typeface="Calibri"/>
                <a:ea typeface="Calibri"/>
                <a:cs typeface="Calibri"/>
                <a:sym typeface="Calibri"/>
              </a:rPr>
              <a:t>.</a:t>
            </a:r>
            <a:endParaRPr dirty="0">
              <a:solidFill>
                <a:schemeClr val="tx1"/>
              </a:solidFill>
            </a:endParaRPr>
          </a:p>
          <a:p>
            <a:pPr marL="457200" marR="0" lvl="0" indent="-228600" algn="l" rtl="0">
              <a:lnSpc>
                <a:spcPct val="100000"/>
              </a:lnSpc>
              <a:spcBef>
                <a:spcPts val="0"/>
              </a:spcBef>
              <a:spcAft>
                <a:spcPts val="0"/>
              </a:spcAft>
              <a:buClr>
                <a:schemeClr val="dk1"/>
              </a:buClr>
              <a:buSzPts val="1600"/>
              <a:buFont typeface="Calibri"/>
              <a:buNone/>
            </a:pPr>
            <a:endParaRPr sz="1600" b="0" i="0" u="none" strike="noStrike" cap="none" dirty="0">
              <a:solidFill>
                <a:schemeClr val="tx1"/>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1600"/>
              <a:buFont typeface="Calibri"/>
              <a:buChar char="●"/>
            </a:pPr>
            <a:r>
              <a:rPr lang="ca" sz="1600" b="1" i="0" u="none" strike="noStrike" cap="none" dirty="0">
                <a:solidFill>
                  <a:schemeClr val="tx1"/>
                </a:solidFill>
                <a:latin typeface="Calibri"/>
                <a:ea typeface="Calibri"/>
                <a:cs typeface="Calibri"/>
                <a:sym typeface="Calibri"/>
              </a:rPr>
              <a:t>Additional ambitious reductions of NMVOC emissions </a:t>
            </a:r>
            <a:r>
              <a:rPr lang="ca" sz="1600" b="0" i="0" u="none" strike="noStrike" cap="none" dirty="0">
                <a:solidFill>
                  <a:schemeClr val="tx1"/>
                </a:solidFill>
                <a:latin typeface="Calibri"/>
                <a:ea typeface="Calibri"/>
                <a:cs typeface="Calibri"/>
                <a:sym typeface="Calibri"/>
              </a:rPr>
              <a:t>could compensate the increase of O</a:t>
            </a:r>
            <a:r>
              <a:rPr lang="ca" sz="1600" b="0" i="0" u="none" strike="noStrike" cap="none" baseline="-25000" dirty="0">
                <a:solidFill>
                  <a:schemeClr val="tx1"/>
                </a:solidFill>
                <a:latin typeface="Calibri"/>
                <a:ea typeface="Calibri"/>
                <a:cs typeface="Calibri"/>
                <a:sym typeface="Calibri"/>
              </a:rPr>
              <a:t>3</a:t>
            </a:r>
            <a:r>
              <a:rPr lang="ca" sz="1600" b="0" i="0" u="none" strike="noStrike" cap="none" dirty="0">
                <a:solidFill>
                  <a:schemeClr val="tx1"/>
                </a:solidFill>
                <a:latin typeface="Calibri"/>
                <a:ea typeface="Calibri"/>
                <a:cs typeface="Calibri"/>
                <a:sym typeface="Calibri"/>
              </a:rPr>
              <a:t> in urban regions.</a:t>
            </a:r>
            <a:endParaRPr sz="1600" b="1" i="0" u="none" strike="noStrike" cap="none" dirty="0">
              <a:solidFill>
                <a:schemeClr val="tx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8"/>
          <p:cNvSpPr txBox="1">
            <a:spLocks noGrp="1"/>
          </p:cNvSpPr>
          <p:nvPr>
            <p:ph type="title"/>
          </p:nvPr>
        </p:nvSpPr>
        <p:spPr>
          <a:xfrm>
            <a:off x="644250" y="1795200"/>
            <a:ext cx="7855500" cy="6006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SzPts val="3000"/>
              <a:buNone/>
            </a:pPr>
            <a:r>
              <a:rPr lang="ca" sz="2800"/>
              <a:t>Ongoing and future works</a:t>
            </a:r>
            <a:endParaRPr sz="28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9"/>
          <p:cNvSpPr txBox="1"/>
          <p:nvPr/>
        </p:nvSpPr>
        <p:spPr>
          <a:xfrm rot="-483">
            <a:off x="285750" y="739930"/>
            <a:ext cx="8541236" cy="3356786"/>
          </a:xfrm>
          <a:prstGeom prst="rect">
            <a:avLst/>
          </a:prstGeom>
          <a:solidFill>
            <a:schemeClr val="lt1"/>
          </a:solidFill>
          <a:ln>
            <a:noFill/>
          </a:ln>
        </p:spPr>
        <p:txBody>
          <a:bodyPr spcFirstLastPara="1" wrap="square" lIns="91425" tIns="91425" rIns="91425" bIns="91425" anchor="t" anchorCtr="0">
            <a:spAutoFit/>
          </a:bodyPr>
          <a:lstStyle/>
          <a:p>
            <a:pPr marL="457200" marR="0" lvl="0" indent="-317500" algn="l" rtl="0">
              <a:lnSpc>
                <a:spcPct val="115000"/>
              </a:lnSpc>
              <a:spcBef>
                <a:spcPts val="1000"/>
              </a:spcBef>
              <a:spcAft>
                <a:spcPts val="0"/>
              </a:spcAft>
              <a:buClr>
                <a:srgbClr val="000000"/>
              </a:buClr>
              <a:buSzPts val="1400"/>
              <a:buFont typeface="Arial"/>
              <a:buChar char="●"/>
            </a:pPr>
            <a:r>
              <a:rPr lang="ca" b="0" i="0" u="none" strike="noStrike" cap="none" dirty="0">
                <a:solidFill>
                  <a:srgbClr val="000000"/>
                </a:solidFill>
                <a:latin typeface="Arial"/>
                <a:ea typeface="Arial"/>
                <a:cs typeface="Arial"/>
                <a:sym typeface="Arial"/>
              </a:rPr>
              <a:t>Updating and improving NMVOC emission speciation profiles (Oliveira et al., 2023)</a:t>
            </a:r>
            <a:r>
              <a:rPr lang="ca" b="0" i="0" u="none" strike="noStrike" cap="none" baseline="30000" dirty="0">
                <a:solidFill>
                  <a:srgbClr val="000000"/>
                </a:solidFill>
                <a:latin typeface="Arial"/>
                <a:ea typeface="Arial"/>
                <a:cs typeface="Arial"/>
                <a:sym typeface="Arial"/>
              </a:rPr>
              <a:t>1</a:t>
            </a:r>
            <a:endParaRPr b="0" i="0" u="none" strike="noStrike" cap="none" baseline="30000" dirty="0">
              <a:solidFill>
                <a:srgbClr val="000000"/>
              </a:solidFill>
              <a:latin typeface="Arial"/>
              <a:ea typeface="Arial"/>
              <a:cs typeface="Arial"/>
              <a:sym typeface="Arial"/>
            </a:endParaRPr>
          </a:p>
          <a:p>
            <a:pPr marL="914400" marR="0" lvl="1" indent="-317500" algn="l" rtl="0">
              <a:lnSpc>
                <a:spcPct val="100000"/>
              </a:lnSpc>
              <a:spcBef>
                <a:spcPts val="1000"/>
              </a:spcBef>
              <a:spcAft>
                <a:spcPts val="0"/>
              </a:spcAft>
              <a:buClr>
                <a:srgbClr val="000000"/>
              </a:buClr>
              <a:buSzPts val="1400"/>
              <a:buFont typeface="Arial"/>
              <a:buChar char="○"/>
            </a:pPr>
            <a:r>
              <a:rPr lang="ca" b="0" i="0" u="none" strike="noStrike" cap="none" dirty="0">
                <a:solidFill>
                  <a:srgbClr val="000000"/>
                </a:solidFill>
                <a:latin typeface="Arial"/>
                <a:ea typeface="Arial"/>
                <a:cs typeface="Arial"/>
                <a:sym typeface="Arial"/>
              </a:rPr>
              <a:t>Compilation and comparison of speciation profiles available from databases/literature</a:t>
            </a:r>
            <a:endParaRPr b="0" i="0" u="none" strike="noStrike" cap="none" dirty="0">
              <a:solidFill>
                <a:srgbClr val="000000"/>
              </a:solidFill>
              <a:latin typeface="Arial"/>
              <a:ea typeface="Arial"/>
              <a:cs typeface="Arial"/>
              <a:sym typeface="Arial"/>
            </a:endParaRPr>
          </a:p>
          <a:p>
            <a:pPr marL="914400" marR="0" lvl="1" indent="-317500" algn="l" rtl="0">
              <a:lnSpc>
                <a:spcPct val="100000"/>
              </a:lnSpc>
              <a:spcBef>
                <a:spcPts val="1000"/>
              </a:spcBef>
              <a:spcAft>
                <a:spcPts val="0"/>
              </a:spcAft>
              <a:buClr>
                <a:srgbClr val="000000"/>
              </a:buClr>
              <a:buSzPts val="1400"/>
              <a:buFont typeface="Arial"/>
              <a:buChar char="○"/>
            </a:pPr>
            <a:r>
              <a:rPr lang="ca" b="0" i="0" u="none" strike="noStrike" cap="none" dirty="0">
                <a:solidFill>
                  <a:srgbClr val="000000"/>
                </a:solidFill>
                <a:latin typeface="Arial"/>
                <a:ea typeface="Arial"/>
                <a:cs typeface="Arial"/>
                <a:sym typeface="Arial"/>
              </a:rPr>
              <a:t>Speciation of NMVOC anthropogenic emissions (150 activities, more than 900 species)</a:t>
            </a:r>
            <a:endParaRPr b="0" i="0" u="none" strike="noStrike" cap="none" dirty="0">
              <a:solidFill>
                <a:srgbClr val="000000"/>
              </a:solidFill>
              <a:latin typeface="Arial"/>
              <a:ea typeface="Arial"/>
              <a:cs typeface="Arial"/>
              <a:sym typeface="Arial"/>
            </a:endParaRPr>
          </a:p>
          <a:p>
            <a:pPr marL="914400" marR="0" lvl="1" indent="-317500" algn="l" rtl="0">
              <a:lnSpc>
                <a:spcPct val="100000"/>
              </a:lnSpc>
              <a:spcBef>
                <a:spcPts val="1000"/>
              </a:spcBef>
              <a:spcAft>
                <a:spcPts val="0"/>
              </a:spcAft>
              <a:buClr>
                <a:srgbClr val="000000"/>
              </a:buClr>
              <a:buSzPts val="1400"/>
              <a:buFont typeface="Arial"/>
              <a:buChar char="○"/>
            </a:pPr>
            <a:r>
              <a:rPr lang="ca" b="0" i="0" u="none" strike="noStrike" cap="none" dirty="0">
                <a:solidFill>
                  <a:srgbClr val="000000"/>
                </a:solidFill>
                <a:latin typeface="Arial"/>
                <a:ea typeface="Arial"/>
                <a:cs typeface="Arial"/>
                <a:sym typeface="Arial"/>
              </a:rPr>
              <a:t>Intercomparison of the NMVOC speciated inventories (HERMESv3 versus CAMS-REG)</a:t>
            </a:r>
            <a:endParaRPr b="0" i="0" u="none" strike="noStrike" cap="none" dirty="0">
              <a:solidFill>
                <a:srgbClr val="000000"/>
              </a:solidFill>
              <a:latin typeface="Arial"/>
              <a:ea typeface="Arial"/>
              <a:cs typeface="Arial"/>
              <a:sym typeface="Arial"/>
            </a:endParaRPr>
          </a:p>
          <a:p>
            <a:pPr marL="0" marR="0" lvl="0" indent="0" algn="l" rtl="0">
              <a:lnSpc>
                <a:spcPct val="115000"/>
              </a:lnSpc>
              <a:spcBef>
                <a:spcPts val="1000"/>
              </a:spcBef>
              <a:spcAft>
                <a:spcPts val="0"/>
              </a:spcAft>
              <a:buClr>
                <a:srgbClr val="000000"/>
              </a:buClr>
              <a:buSzPts val="1400"/>
              <a:buFont typeface="Arial"/>
              <a:buNone/>
            </a:pPr>
            <a:endParaRPr b="0" i="0" u="none" strike="noStrike" cap="none" baseline="30000" dirty="0">
              <a:solidFill>
                <a:srgbClr val="000000"/>
              </a:solidFill>
              <a:latin typeface="Arial"/>
              <a:ea typeface="Arial"/>
              <a:cs typeface="Arial"/>
              <a:sym typeface="Arial"/>
            </a:endParaRPr>
          </a:p>
          <a:p>
            <a:pPr marL="457200" marR="0" lvl="0" indent="-317500" algn="l" rtl="0">
              <a:lnSpc>
                <a:spcPct val="115000"/>
              </a:lnSpc>
              <a:spcBef>
                <a:spcPts val="1000"/>
              </a:spcBef>
              <a:spcAft>
                <a:spcPts val="0"/>
              </a:spcAft>
              <a:buClr>
                <a:srgbClr val="000000"/>
              </a:buClr>
              <a:buSzPts val="1400"/>
              <a:buFont typeface="Arial"/>
              <a:buChar char="●"/>
            </a:pPr>
            <a:r>
              <a:rPr lang="ca" b="0" i="0" u="none" strike="noStrike" cap="none" dirty="0">
                <a:solidFill>
                  <a:srgbClr val="000000"/>
                </a:solidFill>
                <a:latin typeface="Arial"/>
                <a:ea typeface="Arial"/>
                <a:cs typeface="Arial"/>
                <a:sym typeface="Arial"/>
              </a:rPr>
              <a:t>Evaluating MONARCH performance in simulating Benzene, Toluene and Xylene (work in progress)</a:t>
            </a:r>
            <a:endParaRPr b="0" i="0" u="none" strike="noStrike" cap="none" dirty="0">
              <a:solidFill>
                <a:srgbClr val="000000"/>
              </a:solidFill>
              <a:latin typeface="Arial"/>
              <a:ea typeface="Arial"/>
              <a:cs typeface="Arial"/>
              <a:sym typeface="Arial"/>
            </a:endParaRPr>
          </a:p>
          <a:p>
            <a:pPr marL="914400" marR="0" lvl="1" indent="-317500" algn="l" rtl="0">
              <a:lnSpc>
                <a:spcPct val="100000"/>
              </a:lnSpc>
              <a:spcBef>
                <a:spcPts val="1000"/>
              </a:spcBef>
              <a:spcAft>
                <a:spcPts val="0"/>
              </a:spcAft>
              <a:buClr>
                <a:srgbClr val="000000"/>
              </a:buClr>
              <a:buSzPts val="1400"/>
              <a:buFont typeface="Arial"/>
              <a:buChar char="○"/>
            </a:pPr>
            <a:r>
              <a:rPr lang="ca" b="0" i="0" u="none" strike="noStrike" cap="none" dirty="0">
                <a:solidFill>
                  <a:srgbClr val="000000"/>
                </a:solidFill>
                <a:latin typeface="Arial"/>
                <a:ea typeface="Arial"/>
                <a:cs typeface="Arial"/>
                <a:sym typeface="Arial"/>
              </a:rPr>
              <a:t>Modelled versus observed concentrations using the national observational network </a:t>
            </a:r>
            <a:endParaRPr b="0" i="0" u="none" strike="noStrike" cap="none" dirty="0">
              <a:solidFill>
                <a:srgbClr val="000000"/>
              </a:solidFill>
              <a:latin typeface="Arial"/>
              <a:ea typeface="Arial"/>
              <a:cs typeface="Arial"/>
              <a:sym typeface="Arial"/>
            </a:endParaRPr>
          </a:p>
          <a:p>
            <a:pPr marL="914400" marR="0" lvl="1" indent="-317500" algn="l" rtl="0">
              <a:lnSpc>
                <a:spcPct val="100000"/>
              </a:lnSpc>
              <a:spcBef>
                <a:spcPts val="1000"/>
              </a:spcBef>
              <a:spcAft>
                <a:spcPts val="0"/>
              </a:spcAft>
              <a:buClr>
                <a:srgbClr val="000000"/>
              </a:buClr>
              <a:buSzPts val="1400"/>
              <a:buFont typeface="Arial"/>
              <a:buChar char="○"/>
            </a:pPr>
            <a:r>
              <a:rPr lang="ca" b="0" i="0" u="none" strike="noStrike" cap="none" dirty="0">
                <a:solidFill>
                  <a:srgbClr val="000000"/>
                </a:solidFill>
                <a:latin typeface="Arial"/>
                <a:ea typeface="Arial"/>
                <a:cs typeface="Arial"/>
                <a:sym typeface="Arial"/>
              </a:rPr>
              <a:t>Review of emissions, temporal profiles, spatial proxies,...based on evaluation results</a:t>
            </a:r>
            <a:endParaRPr b="0" i="0" u="none" strike="noStrike" cap="none" dirty="0">
              <a:solidFill>
                <a:srgbClr val="000000"/>
              </a:solidFill>
              <a:latin typeface="Arial"/>
              <a:ea typeface="Arial"/>
              <a:cs typeface="Arial"/>
              <a:sym typeface="Arial"/>
            </a:endParaRPr>
          </a:p>
          <a:p>
            <a:pPr marL="914400" marR="0" lvl="1" indent="-317500" algn="l" rtl="0">
              <a:lnSpc>
                <a:spcPct val="100000"/>
              </a:lnSpc>
              <a:spcBef>
                <a:spcPts val="1000"/>
              </a:spcBef>
              <a:spcAft>
                <a:spcPts val="0"/>
              </a:spcAft>
              <a:buClr>
                <a:srgbClr val="000000"/>
              </a:buClr>
              <a:buSzPts val="1400"/>
              <a:buFont typeface="Arial"/>
              <a:buChar char="○"/>
            </a:pPr>
            <a:r>
              <a:rPr lang="ca" b="0" i="0" u="none" strike="noStrike" cap="none" dirty="0">
                <a:solidFill>
                  <a:srgbClr val="000000"/>
                </a:solidFill>
                <a:latin typeface="Arial"/>
                <a:ea typeface="Arial"/>
                <a:cs typeface="Arial"/>
                <a:sym typeface="Arial"/>
              </a:rPr>
              <a:t>Performance of sensitivity tests (e.g., PRTR versus LPS NMVOC emissions in refineries)</a:t>
            </a:r>
            <a:r>
              <a:rPr lang="ca" b="0" i="0" u="none" strike="noStrike" cap="none" dirty="0">
                <a:solidFill>
                  <a:schemeClr val="dk1"/>
                </a:solidFill>
                <a:latin typeface="Arial"/>
                <a:ea typeface="Arial"/>
                <a:cs typeface="Arial"/>
                <a:sym typeface="Arial"/>
              </a:rPr>
              <a:t> </a:t>
            </a:r>
            <a:r>
              <a:rPr lang="ca" b="0" i="0" u="none" strike="noStrike" cap="none" dirty="0">
                <a:solidFill>
                  <a:srgbClr val="000000"/>
                </a:solidFill>
                <a:latin typeface="Arial"/>
                <a:ea typeface="Arial"/>
                <a:cs typeface="Arial"/>
                <a:sym typeface="Arial"/>
              </a:rPr>
              <a:t> </a:t>
            </a:r>
            <a:endParaRPr b="0" i="0" u="none" strike="noStrike" cap="none" dirty="0">
              <a:solidFill>
                <a:srgbClr val="000000"/>
              </a:solidFill>
              <a:latin typeface="Arial"/>
              <a:ea typeface="Arial"/>
              <a:cs typeface="Arial"/>
              <a:sym typeface="Arial"/>
            </a:endParaRPr>
          </a:p>
        </p:txBody>
      </p:sp>
      <p:sp>
        <p:nvSpPr>
          <p:cNvPr id="379" name="Google Shape;379;p59"/>
          <p:cNvSpPr txBox="1">
            <a:spLocks noGrp="1"/>
          </p:cNvSpPr>
          <p:nvPr>
            <p:ph type="title"/>
          </p:nvPr>
        </p:nvSpPr>
        <p:spPr>
          <a:xfrm>
            <a:off x="-50" y="9236"/>
            <a:ext cx="9144000" cy="6006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000"/>
              <a:buNone/>
            </a:pPr>
            <a:r>
              <a:rPr lang="ca" sz="2800"/>
              <a:t>Advancing the current knowledge on NMVOC </a:t>
            </a:r>
            <a:endParaRPr sz="2800"/>
          </a:p>
        </p:txBody>
      </p:sp>
      <p:sp>
        <p:nvSpPr>
          <p:cNvPr id="380" name="Google Shape;380;p59"/>
          <p:cNvSpPr txBox="1"/>
          <p:nvPr/>
        </p:nvSpPr>
        <p:spPr>
          <a:xfrm>
            <a:off x="2171350" y="4407650"/>
            <a:ext cx="6972600" cy="6465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000"/>
              <a:buFont typeface="Arial"/>
              <a:buNone/>
            </a:pPr>
            <a:r>
              <a:rPr lang="ca" sz="1000" b="0" i="0" u="none" strike="noStrike" cap="none" baseline="30000" dirty="0">
                <a:solidFill>
                  <a:srgbClr val="000000"/>
                </a:solidFill>
                <a:latin typeface="Arial"/>
                <a:ea typeface="Arial"/>
                <a:cs typeface="Arial"/>
                <a:sym typeface="Arial"/>
              </a:rPr>
              <a:t>1.</a:t>
            </a:r>
            <a:r>
              <a:rPr lang="ca" sz="1000" b="0" i="0" u="none" strike="noStrike" cap="none" dirty="0">
                <a:solidFill>
                  <a:srgbClr val="000000"/>
                </a:solidFill>
                <a:latin typeface="Arial"/>
                <a:ea typeface="Arial"/>
                <a:cs typeface="Arial"/>
                <a:sym typeface="Arial"/>
              </a:rPr>
              <a:t> K. Oliveira, M. Guevara, O. Jorba, X. Querol, C. P. García-Pando,</a:t>
            </a:r>
            <a:r>
              <a:rPr lang="ca" sz="1000" b="1" i="0" u="none" strike="noStrike" cap="none" dirty="0">
                <a:solidFill>
                  <a:srgbClr val="000000"/>
                </a:solidFill>
                <a:latin typeface="Arial"/>
                <a:ea typeface="Arial"/>
                <a:cs typeface="Arial"/>
                <a:sym typeface="Arial"/>
              </a:rPr>
              <a:t> A new NMVOC speciated inventory for a reactivity-based approach to support ozone control strategies in Spain</a:t>
            </a:r>
            <a:r>
              <a:rPr lang="ca" sz="1000" b="0" i="0" u="none" strike="noStrike" cap="none" dirty="0">
                <a:solidFill>
                  <a:srgbClr val="000000"/>
                </a:solidFill>
                <a:latin typeface="Arial"/>
                <a:ea typeface="Arial"/>
                <a:cs typeface="Arial"/>
                <a:sym typeface="Arial"/>
              </a:rPr>
              <a:t>, Science of The Total Environment (2023) 161449.</a:t>
            </a:r>
            <a:r>
              <a:rPr lang="ca" sz="1000" b="0" i="0" u="sng" strike="noStrike" cap="none" dirty="0">
                <a:solidFill>
                  <a:schemeClr val="hlink"/>
                </a:solidFill>
                <a:latin typeface="Arial"/>
                <a:ea typeface="Arial"/>
                <a:cs typeface="Arial"/>
                <a:sym typeface="Arial"/>
                <a:hlinkClick r:id="rId3"/>
              </a:rPr>
              <a:t>https://doi.org/10.1016/j.scitotenv.2023.161449</a:t>
            </a:r>
            <a:endParaRPr sz="1100" b="0" i="0" u="none" strike="noStrike" cap="none" dirty="0">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0"/>
          <p:cNvSpPr txBox="1">
            <a:spLocks noGrp="1"/>
          </p:cNvSpPr>
          <p:nvPr>
            <p:ph type="title"/>
          </p:nvPr>
        </p:nvSpPr>
        <p:spPr>
          <a:xfrm>
            <a:off x="-50" y="0"/>
            <a:ext cx="9144000" cy="6006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000"/>
              <a:buNone/>
            </a:pPr>
            <a:r>
              <a:rPr lang="ca" sz="2800"/>
              <a:t>VOC evaluation</a:t>
            </a:r>
            <a:endParaRPr sz="2800"/>
          </a:p>
        </p:txBody>
      </p:sp>
      <p:grpSp>
        <p:nvGrpSpPr>
          <p:cNvPr id="386" name="Google Shape;386;p60"/>
          <p:cNvGrpSpPr/>
          <p:nvPr/>
        </p:nvGrpSpPr>
        <p:grpSpPr>
          <a:xfrm>
            <a:off x="595450" y="461521"/>
            <a:ext cx="3181980" cy="2029315"/>
            <a:chOff x="595450" y="690121"/>
            <a:chExt cx="3181980" cy="2029315"/>
          </a:xfrm>
        </p:grpSpPr>
        <p:pic>
          <p:nvPicPr>
            <p:cNvPr id="387" name="Google Shape;387;p60"/>
            <p:cNvPicPr preferRelativeResize="0"/>
            <p:nvPr/>
          </p:nvPicPr>
          <p:blipFill rotWithShape="1">
            <a:blip r:embed="rId3">
              <a:alphaModFix/>
            </a:blip>
            <a:srcRect/>
            <a:stretch/>
          </p:blipFill>
          <p:spPr>
            <a:xfrm>
              <a:off x="595450" y="690121"/>
              <a:ext cx="3181980" cy="1691904"/>
            </a:xfrm>
            <a:prstGeom prst="rect">
              <a:avLst/>
            </a:prstGeom>
            <a:noFill/>
            <a:ln>
              <a:noFill/>
            </a:ln>
          </p:spPr>
        </p:pic>
        <p:pic>
          <p:nvPicPr>
            <p:cNvPr id="388" name="Google Shape;388;p60"/>
            <p:cNvPicPr preferRelativeResize="0"/>
            <p:nvPr/>
          </p:nvPicPr>
          <p:blipFill rotWithShape="1">
            <a:blip r:embed="rId4">
              <a:alphaModFix/>
            </a:blip>
            <a:srcRect/>
            <a:stretch/>
          </p:blipFill>
          <p:spPr>
            <a:xfrm>
              <a:off x="1032260" y="2382025"/>
              <a:ext cx="2308358" cy="337411"/>
            </a:xfrm>
            <a:prstGeom prst="rect">
              <a:avLst/>
            </a:prstGeom>
            <a:noFill/>
            <a:ln>
              <a:noFill/>
            </a:ln>
          </p:spPr>
        </p:pic>
      </p:grpSp>
      <p:grpSp>
        <p:nvGrpSpPr>
          <p:cNvPr id="389" name="Google Shape;389;p60"/>
          <p:cNvGrpSpPr/>
          <p:nvPr/>
        </p:nvGrpSpPr>
        <p:grpSpPr>
          <a:xfrm>
            <a:off x="5307053" y="428290"/>
            <a:ext cx="3181979" cy="2095769"/>
            <a:chOff x="595453" y="2808940"/>
            <a:chExt cx="3181979" cy="2095769"/>
          </a:xfrm>
        </p:grpSpPr>
        <p:pic>
          <p:nvPicPr>
            <p:cNvPr id="390" name="Google Shape;390;p60"/>
            <p:cNvPicPr preferRelativeResize="0"/>
            <p:nvPr/>
          </p:nvPicPr>
          <p:blipFill rotWithShape="1">
            <a:blip r:embed="rId5">
              <a:alphaModFix/>
            </a:blip>
            <a:srcRect/>
            <a:stretch/>
          </p:blipFill>
          <p:spPr>
            <a:xfrm>
              <a:off x="595453" y="2808940"/>
              <a:ext cx="3181979" cy="1704742"/>
            </a:xfrm>
            <a:prstGeom prst="rect">
              <a:avLst/>
            </a:prstGeom>
            <a:noFill/>
            <a:ln>
              <a:noFill/>
            </a:ln>
          </p:spPr>
        </p:pic>
        <p:pic>
          <p:nvPicPr>
            <p:cNvPr id="391" name="Google Shape;391;p60"/>
            <p:cNvPicPr preferRelativeResize="0"/>
            <p:nvPr/>
          </p:nvPicPr>
          <p:blipFill rotWithShape="1">
            <a:blip r:embed="rId6">
              <a:alphaModFix/>
            </a:blip>
            <a:srcRect/>
            <a:stretch/>
          </p:blipFill>
          <p:spPr>
            <a:xfrm>
              <a:off x="954368" y="4547905"/>
              <a:ext cx="2464149" cy="356804"/>
            </a:xfrm>
            <a:prstGeom prst="rect">
              <a:avLst/>
            </a:prstGeom>
            <a:noFill/>
            <a:ln>
              <a:noFill/>
            </a:ln>
          </p:spPr>
        </p:pic>
      </p:grpSp>
      <p:sp>
        <p:nvSpPr>
          <p:cNvPr id="392" name="Google Shape;392;p60"/>
          <p:cNvSpPr txBox="1"/>
          <p:nvPr/>
        </p:nvSpPr>
        <p:spPr>
          <a:xfrm>
            <a:off x="1734938" y="106625"/>
            <a:ext cx="9030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ca" sz="1600" b="1" i="0" u="none" strike="noStrike" cap="none">
                <a:solidFill>
                  <a:schemeClr val="dk1"/>
                </a:solidFill>
                <a:latin typeface="Calibri"/>
                <a:ea typeface="Calibri"/>
                <a:cs typeface="Calibri"/>
                <a:sym typeface="Calibri"/>
              </a:rPr>
              <a:t>Benzene</a:t>
            </a:r>
            <a:endParaRPr sz="1400" b="1" i="0" u="none" strike="noStrike" cap="none">
              <a:solidFill>
                <a:srgbClr val="000000"/>
              </a:solidFill>
              <a:latin typeface="Arial"/>
              <a:ea typeface="Arial"/>
              <a:cs typeface="Arial"/>
              <a:sym typeface="Arial"/>
            </a:endParaRPr>
          </a:p>
        </p:txBody>
      </p:sp>
      <p:sp>
        <p:nvSpPr>
          <p:cNvPr id="393" name="Google Shape;393;p60"/>
          <p:cNvSpPr txBox="1"/>
          <p:nvPr/>
        </p:nvSpPr>
        <p:spPr>
          <a:xfrm>
            <a:off x="6446525" y="73388"/>
            <a:ext cx="9030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ca" sz="1600" b="1" i="0" u="none" strike="noStrike" cap="none">
                <a:solidFill>
                  <a:schemeClr val="dk1"/>
                </a:solidFill>
                <a:latin typeface="Calibri"/>
                <a:ea typeface="Calibri"/>
                <a:cs typeface="Calibri"/>
                <a:sym typeface="Calibri"/>
              </a:rPr>
              <a:t>Toluene</a:t>
            </a:r>
            <a:endParaRPr sz="1400" b="1" i="0" u="none" strike="noStrike" cap="none">
              <a:solidFill>
                <a:srgbClr val="000000"/>
              </a:solidFill>
              <a:latin typeface="Arial"/>
              <a:ea typeface="Arial"/>
              <a:cs typeface="Arial"/>
              <a:sym typeface="Arial"/>
            </a:endParaRPr>
          </a:p>
        </p:txBody>
      </p:sp>
      <p:pic>
        <p:nvPicPr>
          <p:cNvPr id="394" name="Google Shape;394;p60"/>
          <p:cNvPicPr preferRelativeResize="0"/>
          <p:nvPr/>
        </p:nvPicPr>
        <p:blipFill rotWithShape="1">
          <a:blip r:embed="rId7">
            <a:alphaModFix/>
          </a:blip>
          <a:srcRect/>
          <a:stretch/>
        </p:blipFill>
        <p:spPr>
          <a:xfrm>
            <a:off x="559667" y="2930459"/>
            <a:ext cx="3253560" cy="2086041"/>
          </a:xfrm>
          <a:prstGeom prst="rect">
            <a:avLst/>
          </a:prstGeom>
          <a:noFill/>
          <a:ln>
            <a:noFill/>
          </a:ln>
        </p:spPr>
      </p:pic>
      <p:pic>
        <p:nvPicPr>
          <p:cNvPr id="395" name="Google Shape;395;p60"/>
          <p:cNvPicPr preferRelativeResize="0"/>
          <p:nvPr/>
        </p:nvPicPr>
        <p:blipFill rotWithShape="1">
          <a:blip r:embed="rId8">
            <a:alphaModFix/>
          </a:blip>
          <a:srcRect/>
          <a:stretch/>
        </p:blipFill>
        <p:spPr>
          <a:xfrm>
            <a:off x="5294865" y="2958859"/>
            <a:ext cx="3206323" cy="2086041"/>
          </a:xfrm>
          <a:prstGeom prst="rect">
            <a:avLst/>
          </a:prstGeom>
          <a:noFill/>
          <a:ln>
            <a:noFill/>
          </a:ln>
        </p:spPr>
      </p:pic>
      <p:graphicFrame>
        <p:nvGraphicFramePr>
          <p:cNvPr id="396" name="Google Shape;396;p60"/>
          <p:cNvGraphicFramePr/>
          <p:nvPr/>
        </p:nvGraphicFramePr>
        <p:xfrm>
          <a:off x="1002188" y="2552450"/>
          <a:ext cx="2368500" cy="378000"/>
        </p:xfrm>
        <a:graphic>
          <a:graphicData uri="http://schemas.openxmlformats.org/drawingml/2006/table">
            <a:tbl>
              <a:tblPr>
                <a:noFill/>
                <a:tableStyleId>{83096FA6-4CA5-48CF-80B8-0FF88534CE94}</a:tableStyleId>
              </a:tblPr>
              <a:tblGrid>
                <a:gridCol w="473700">
                  <a:extLst>
                    <a:ext uri="{9D8B030D-6E8A-4147-A177-3AD203B41FA5}">
                      <a16:colId xmlns:a16="http://schemas.microsoft.com/office/drawing/2014/main" val="20000"/>
                    </a:ext>
                  </a:extLst>
                </a:gridCol>
                <a:gridCol w="473700">
                  <a:extLst>
                    <a:ext uri="{9D8B030D-6E8A-4147-A177-3AD203B41FA5}">
                      <a16:colId xmlns:a16="http://schemas.microsoft.com/office/drawing/2014/main" val="20001"/>
                    </a:ext>
                  </a:extLst>
                </a:gridCol>
                <a:gridCol w="473700">
                  <a:extLst>
                    <a:ext uri="{9D8B030D-6E8A-4147-A177-3AD203B41FA5}">
                      <a16:colId xmlns:a16="http://schemas.microsoft.com/office/drawing/2014/main" val="20002"/>
                    </a:ext>
                  </a:extLst>
                </a:gridCol>
                <a:gridCol w="473700">
                  <a:extLst>
                    <a:ext uri="{9D8B030D-6E8A-4147-A177-3AD203B41FA5}">
                      <a16:colId xmlns:a16="http://schemas.microsoft.com/office/drawing/2014/main" val="20003"/>
                    </a:ext>
                  </a:extLst>
                </a:gridCol>
                <a:gridCol w="473700">
                  <a:extLst>
                    <a:ext uri="{9D8B030D-6E8A-4147-A177-3AD203B41FA5}">
                      <a16:colId xmlns:a16="http://schemas.microsoft.com/office/drawing/2014/main" val="20004"/>
                    </a:ext>
                  </a:extLst>
                </a:gridCol>
              </a:tblGrid>
              <a:tr h="189075">
                <a:tc>
                  <a:txBody>
                    <a:bodyPr/>
                    <a:lstStyle/>
                    <a:p>
                      <a:pPr marL="0" marR="0" lvl="0" indent="0" algn="ctr" rtl="0">
                        <a:lnSpc>
                          <a:spcPct val="100000"/>
                        </a:lnSpc>
                        <a:spcBef>
                          <a:spcPts val="0"/>
                        </a:spcBef>
                        <a:spcAft>
                          <a:spcPts val="0"/>
                        </a:spcAft>
                        <a:buClr>
                          <a:srgbClr val="000000"/>
                        </a:buClr>
                        <a:buSzPts val="1100"/>
                        <a:buFont typeface="Arial"/>
                        <a:buNone/>
                      </a:pPr>
                      <a:r>
                        <a:rPr lang="ca" sz="1100" u="none" strike="noStrike" cap="none"/>
                        <a:t>N</a:t>
                      </a:r>
                      <a:endParaRPr sz="1100" u="none" strike="noStrike" cap="none"/>
                    </a:p>
                  </a:txBody>
                  <a:tcPr marL="0" marR="0" marT="0" marB="0"/>
                </a:tc>
                <a:tc>
                  <a:txBody>
                    <a:bodyPr/>
                    <a:lstStyle/>
                    <a:p>
                      <a:pPr marL="0" marR="0" lvl="0" indent="0" algn="ctr" rtl="0">
                        <a:lnSpc>
                          <a:spcPct val="100000"/>
                        </a:lnSpc>
                        <a:spcBef>
                          <a:spcPts val="0"/>
                        </a:spcBef>
                        <a:spcAft>
                          <a:spcPts val="0"/>
                        </a:spcAft>
                        <a:buClr>
                          <a:srgbClr val="000000"/>
                        </a:buClr>
                        <a:buSzPts val="1100"/>
                        <a:buFont typeface="Arial"/>
                        <a:buNone/>
                      </a:pPr>
                      <a:r>
                        <a:rPr lang="ca" sz="1100" u="none" strike="noStrike" cap="none"/>
                        <a:t>NMB</a:t>
                      </a:r>
                      <a:endParaRPr sz="1100" u="none" strike="noStrike" cap="none"/>
                    </a:p>
                  </a:txBody>
                  <a:tcPr marL="0" marR="0" marT="0" marB="0"/>
                </a:tc>
                <a:tc>
                  <a:txBody>
                    <a:bodyPr/>
                    <a:lstStyle/>
                    <a:p>
                      <a:pPr marL="0" marR="0" lvl="0" indent="0" algn="ctr" rtl="0">
                        <a:lnSpc>
                          <a:spcPct val="100000"/>
                        </a:lnSpc>
                        <a:spcBef>
                          <a:spcPts val="0"/>
                        </a:spcBef>
                        <a:spcAft>
                          <a:spcPts val="0"/>
                        </a:spcAft>
                        <a:buClr>
                          <a:srgbClr val="000000"/>
                        </a:buClr>
                        <a:buSzPts val="1100"/>
                        <a:buFont typeface="Arial"/>
                        <a:buNone/>
                      </a:pPr>
                      <a:r>
                        <a:rPr lang="ca" sz="1100" u="none" strike="noStrike" cap="none"/>
                        <a:t>NME</a:t>
                      </a:r>
                      <a:endParaRPr sz="1100" u="none" strike="noStrike" cap="none"/>
                    </a:p>
                  </a:txBody>
                  <a:tcPr marL="0" marR="0" marT="0" marB="0"/>
                </a:tc>
                <a:tc>
                  <a:txBody>
                    <a:bodyPr/>
                    <a:lstStyle/>
                    <a:p>
                      <a:pPr marL="0" marR="0" lvl="0" indent="0" algn="ctr" rtl="0">
                        <a:lnSpc>
                          <a:spcPct val="100000"/>
                        </a:lnSpc>
                        <a:spcBef>
                          <a:spcPts val="0"/>
                        </a:spcBef>
                        <a:spcAft>
                          <a:spcPts val="0"/>
                        </a:spcAft>
                        <a:buClr>
                          <a:srgbClr val="000000"/>
                        </a:buClr>
                        <a:buSzPts val="1100"/>
                        <a:buFont typeface="Arial"/>
                        <a:buNone/>
                      </a:pPr>
                      <a:r>
                        <a:rPr lang="ca" sz="1100" u="none" strike="noStrike" cap="none"/>
                        <a:t>RMSE</a:t>
                      </a:r>
                      <a:endParaRPr sz="1100" u="none" strike="noStrike" cap="none"/>
                    </a:p>
                  </a:txBody>
                  <a:tcPr marL="0" marR="0" marT="0" marB="0"/>
                </a:tc>
                <a:tc>
                  <a:txBody>
                    <a:bodyPr/>
                    <a:lstStyle/>
                    <a:p>
                      <a:pPr marL="0" marR="0" lvl="0" indent="0" algn="ctr" rtl="0">
                        <a:lnSpc>
                          <a:spcPct val="100000"/>
                        </a:lnSpc>
                        <a:spcBef>
                          <a:spcPts val="0"/>
                        </a:spcBef>
                        <a:spcAft>
                          <a:spcPts val="0"/>
                        </a:spcAft>
                        <a:buClr>
                          <a:srgbClr val="000000"/>
                        </a:buClr>
                        <a:buSzPts val="1100"/>
                        <a:buFont typeface="Arial"/>
                        <a:buNone/>
                      </a:pPr>
                      <a:r>
                        <a:rPr lang="ca" sz="1100" u="none" strike="noStrike" cap="none"/>
                        <a:t>r</a:t>
                      </a:r>
                      <a:endParaRPr sz="1100" u="none" strike="noStrike" cap="none"/>
                    </a:p>
                  </a:txBody>
                  <a:tcPr marL="0" marR="0" marT="0" marB="0"/>
                </a:tc>
                <a:extLst>
                  <a:ext uri="{0D108BD9-81ED-4DB2-BD59-A6C34878D82A}">
                    <a16:rowId xmlns:a16="http://schemas.microsoft.com/office/drawing/2014/main" val="10000"/>
                  </a:ext>
                </a:extLst>
              </a:tr>
              <a:tr h="188925">
                <a:tc>
                  <a:txBody>
                    <a:bodyPr/>
                    <a:lstStyle/>
                    <a:p>
                      <a:pPr marL="0" marR="0" lvl="0" indent="0" algn="ctr" rtl="0">
                        <a:lnSpc>
                          <a:spcPct val="100000"/>
                        </a:lnSpc>
                        <a:spcBef>
                          <a:spcPts val="0"/>
                        </a:spcBef>
                        <a:spcAft>
                          <a:spcPts val="0"/>
                        </a:spcAft>
                        <a:buClr>
                          <a:srgbClr val="000000"/>
                        </a:buClr>
                        <a:buSzPts val="1100"/>
                        <a:buFont typeface="Arial"/>
                        <a:buNone/>
                      </a:pPr>
                      <a:r>
                        <a:rPr lang="ca" sz="1100" u="none" strike="noStrike" cap="none"/>
                        <a:t>41</a:t>
                      </a:r>
                      <a:endParaRPr sz="1100" u="none" strike="noStrike" cap="none"/>
                    </a:p>
                  </a:txBody>
                  <a:tcPr marL="0" marR="0" marT="0" marB="0"/>
                </a:tc>
                <a:tc>
                  <a:txBody>
                    <a:bodyPr/>
                    <a:lstStyle/>
                    <a:p>
                      <a:pPr marL="0" marR="0" lvl="0" indent="0" algn="ctr" rtl="0">
                        <a:lnSpc>
                          <a:spcPct val="100000"/>
                        </a:lnSpc>
                        <a:spcBef>
                          <a:spcPts val="0"/>
                        </a:spcBef>
                        <a:spcAft>
                          <a:spcPts val="0"/>
                        </a:spcAft>
                        <a:buClr>
                          <a:srgbClr val="000000"/>
                        </a:buClr>
                        <a:buSzPts val="1100"/>
                        <a:buFont typeface="Arial"/>
                        <a:buNone/>
                      </a:pPr>
                      <a:r>
                        <a:rPr lang="ca" sz="1100" u="none" strike="noStrike" cap="none"/>
                        <a:t>-43.0</a:t>
                      </a:r>
                      <a:endParaRPr sz="1100" u="none" strike="noStrike" cap="none"/>
                    </a:p>
                  </a:txBody>
                  <a:tcPr marL="0" marR="0" marT="0" marB="0"/>
                </a:tc>
                <a:tc>
                  <a:txBody>
                    <a:bodyPr/>
                    <a:lstStyle/>
                    <a:p>
                      <a:pPr marL="0" marR="0" lvl="0" indent="0" algn="ctr" rtl="0">
                        <a:lnSpc>
                          <a:spcPct val="100000"/>
                        </a:lnSpc>
                        <a:spcBef>
                          <a:spcPts val="0"/>
                        </a:spcBef>
                        <a:spcAft>
                          <a:spcPts val="0"/>
                        </a:spcAft>
                        <a:buClr>
                          <a:srgbClr val="000000"/>
                        </a:buClr>
                        <a:buSzPts val="1100"/>
                        <a:buFont typeface="Arial"/>
                        <a:buNone/>
                      </a:pPr>
                      <a:r>
                        <a:rPr lang="ca" sz="1100" u="none" strike="noStrike" cap="none"/>
                        <a:t>47.5</a:t>
                      </a:r>
                      <a:endParaRPr sz="1100" u="none" strike="noStrike" cap="none"/>
                    </a:p>
                  </a:txBody>
                  <a:tcPr marL="0" marR="0" marT="0" marB="0"/>
                </a:tc>
                <a:tc>
                  <a:txBody>
                    <a:bodyPr/>
                    <a:lstStyle/>
                    <a:p>
                      <a:pPr marL="0" marR="0" lvl="0" indent="0" algn="ctr" rtl="0">
                        <a:lnSpc>
                          <a:spcPct val="100000"/>
                        </a:lnSpc>
                        <a:spcBef>
                          <a:spcPts val="0"/>
                        </a:spcBef>
                        <a:spcAft>
                          <a:spcPts val="0"/>
                        </a:spcAft>
                        <a:buClr>
                          <a:srgbClr val="000000"/>
                        </a:buClr>
                        <a:buSzPts val="1100"/>
                        <a:buFont typeface="Arial"/>
                        <a:buNone/>
                      </a:pPr>
                      <a:r>
                        <a:rPr lang="ca" sz="1100" u="none" strike="noStrike" cap="none"/>
                        <a:t>69.58</a:t>
                      </a:r>
                      <a:endParaRPr sz="1100" u="none" strike="noStrike" cap="none"/>
                    </a:p>
                  </a:txBody>
                  <a:tcPr marL="0" marR="0" marT="0" marB="0"/>
                </a:tc>
                <a:tc>
                  <a:txBody>
                    <a:bodyPr/>
                    <a:lstStyle/>
                    <a:p>
                      <a:pPr marL="0" marR="0" lvl="0" indent="0" algn="ctr" rtl="0">
                        <a:lnSpc>
                          <a:spcPct val="100000"/>
                        </a:lnSpc>
                        <a:spcBef>
                          <a:spcPts val="0"/>
                        </a:spcBef>
                        <a:spcAft>
                          <a:spcPts val="0"/>
                        </a:spcAft>
                        <a:buClr>
                          <a:srgbClr val="000000"/>
                        </a:buClr>
                        <a:buSzPts val="1100"/>
                        <a:buFont typeface="Arial"/>
                        <a:buNone/>
                      </a:pPr>
                      <a:r>
                        <a:rPr lang="ca" sz="1100" u="none" strike="noStrike" cap="none"/>
                        <a:t>0.83</a:t>
                      </a:r>
                      <a:endParaRPr sz="1100" u="none" strike="noStrike" cap="none"/>
                    </a:p>
                  </a:txBody>
                  <a:tcPr marL="0" marR="0" marT="0" marB="0"/>
                </a:tc>
                <a:extLst>
                  <a:ext uri="{0D108BD9-81ED-4DB2-BD59-A6C34878D82A}">
                    <a16:rowId xmlns:a16="http://schemas.microsoft.com/office/drawing/2014/main" val="10001"/>
                  </a:ext>
                </a:extLst>
              </a:tr>
            </a:tbl>
          </a:graphicData>
        </a:graphic>
      </p:graphicFrame>
      <p:graphicFrame>
        <p:nvGraphicFramePr>
          <p:cNvPr id="397" name="Google Shape;397;p60"/>
          <p:cNvGraphicFramePr/>
          <p:nvPr/>
        </p:nvGraphicFramePr>
        <p:xfrm>
          <a:off x="5713788" y="2552450"/>
          <a:ext cx="2368500" cy="378000"/>
        </p:xfrm>
        <a:graphic>
          <a:graphicData uri="http://schemas.openxmlformats.org/drawingml/2006/table">
            <a:tbl>
              <a:tblPr>
                <a:noFill/>
                <a:tableStyleId>{83096FA6-4CA5-48CF-80B8-0FF88534CE94}</a:tableStyleId>
              </a:tblPr>
              <a:tblGrid>
                <a:gridCol w="473700">
                  <a:extLst>
                    <a:ext uri="{9D8B030D-6E8A-4147-A177-3AD203B41FA5}">
                      <a16:colId xmlns:a16="http://schemas.microsoft.com/office/drawing/2014/main" val="20000"/>
                    </a:ext>
                  </a:extLst>
                </a:gridCol>
                <a:gridCol w="473700">
                  <a:extLst>
                    <a:ext uri="{9D8B030D-6E8A-4147-A177-3AD203B41FA5}">
                      <a16:colId xmlns:a16="http://schemas.microsoft.com/office/drawing/2014/main" val="20001"/>
                    </a:ext>
                  </a:extLst>
                </a:gridCol>
                <a:gridCol w="473700">
                  <a:extLst>
                    <a:ext uri="{9D8B030D-6E8A-4147-A177-3AD203B41FA5}">
                      <a16:colId xmlns:a16="http://schemas.microsoft.com/office/drawing/2014/main" val="20002"/>
                    </a:ext>
                  </a:extLst>
                </a:gridCol>
                <a:gridCol w="473700">
                  <a:extLst>
                    <a:ext uri="{9D8B030D-6E8A-4147-A177-3AD203B41FA5}">
                      <a16:colId xmlns:a16="http://schemas.microsoft.com/office/drawing/2014/main" val="20003"/>
                    </a:ext>
                  </a:extLst>
                </a:gridCol>
                <a:gridCol w="473700">
                  <a:extLst>
                    <a:ext uri="{9D8B030D-6E8A-4147-A177-3AD203B41FA5}">
                      <a16:colId xmlns:a16="http://schemas.microsoft.com/office/drawing/2014/main" val="20004"/>
                    </a:ext>
                  </a:extLst>
                </a:gridCol>
              </a:tblGrid>
              <a:tr h="189075">
                <a:tc>
                  <a:txBody>
                    <a:bodyPr/>
                    <a:lstStyle/>
                    <a:p>
                      <a:pPr marL="0" marR="0" lvl="0" indent="0" algn="ctr" rtl="0">
                        <a:lnSpc>
                          <a:spcPct val="100000"/>
                        </a:lnSpc>
                        <a:spcBef>
                          <a:spcPts val="0"/>
                        </a:spcBef>
                        <a:spcAft>
                          <a:spcPts val="0"/>
                        </a:spcAft>
                        <a:buClr>
                          <a:srgbClr val="000000"/>
                        </a:buClr>
                        <a:buSzPts val="1100"/>
                        <a:buFont typeface="Arial"/>
                        <a:buNone/>
                      </a:pPr>
                      <a:r>
                        <a:rPr lang="ca" sz="1100" u="none" strike="noStrike" cap="none"/>
                        <a:t>N</a:t>
                      </a:r>
                      <a:endParaRPr sz="1100" u="none" strike="noStrike" cap="none"/>
                    </a:p>
                  </a:txBody>
                  <a:tcPr marL="0" marR="0" marT="0" marB="0"/>
                </a:tc>
                <a:tc>
                  <a:txBody>
                    <a:bodyPr/>
                    <a:lstStyle/>
                    <a:p>
                      <a:pPr marL="0" marR="0" lvl="0" indent="0" algn="ctr" rtl="0">
                        <a:lnSpc>
                          <a:spcPct val="100000"/>
                        </a:lnSpc>
                        <a:spcBef>
                          <a:spcPts val="0"/>
                        </a:spcBef>
                        <a:spcAft>
                          <a:spcPts val="0"/>
                        </a:spcAft>
                        <a:buClr>
                          <a:srgbClr val="000000"/>
                        </a:buClr>
                        <a:buSzPts val="1100"/>
                        <a:buFont typeface="Arial"/>
                        <a:buNone/>
                      </a:pPr>
                      <a:r>
                        <a:rPr lang="ca" sz="1100" u="none" strike="noStrike" cap="none"/>
                        <a:t>NMB</a:t>
                      </a:r>
                      <a:endParaRPr sz="1100" u="none" strike="noStrike" cap="none"/>
                    </a:p>
                  </a:txBody>
                  <a:tcPr marL="0" marR="0" marT="0" marB="0"/>
                </a:tc>
                <a:tc>
                  <a:txBody>
                    <a:bodyPr/>
                    <a:lstStyle/>
                    <a:p>
                      <a:pPr marL="0" marR="0" lvl="0" indent="0" algn="ctr" rtl="0">
                        <a:lnSpc>
                          <a:spcPct val="100000"/>
                        </a:lnSpc>
                        <a:spcBef>
                          <a:spcPts val="0"/>
                        </a:spcBef>
                        <a:spcAft>
                          <a:spcPts val="0"/>
                        </a:spcAft>
                        <a:buClr>
                          <a:srgbClr val="000000"/>
                        </a:buClr>
                        <a:buSzPts val="1100"/>
                        <a:buFont typeface="Arial"/>
                        <a:buNone/>
                      </a:pPr>
                      <a:r>
                        <a:rPr lang="ca" sz="1100" u="none" strike="noStrike" cap="none"/>
                        <a:t>NME</a:t>
                      </a:r>
                      <a:endParaRPr sz="1100" u="none" strike="noStrike" cap="none"/>
                    </a:p>
                  </a:txBody>
                  <a:tcPr marL="0" marR="0" marT="0" marB="0"/>
                </a:tc>
                <a:tc>
                  <a:txBody>
                    <a:bodyPr/>
                    <a:lstStyle/>
                    <a:p>
                      <a:pPr marL="0" marR="0" lvl="0" indent="0" algn="ctr" rtl="0">
                        <a:lnSpc>
                          <a:spcPct val="100000"/>
                        </a:lnSpc>
                        <a:spcBef>
                          <a:spcPts val="0"/>
                        </a:spcBef>
                        <a:spcAft>
                          <a:spcPts val="0"/>
                        </a:spcAft>
                        <a:buClr>
                          <a:srgbClr val="000000"/>
                        </a:buClr>
                        <a:buSzPts val="1100"/>
                        <a:buFont typeface="Arial"/>
                        <a:buNone/>
                      </a:pPr>
                      <a:r>
                        <a:rPr lang="ca" sz="1100" u="none" strike="noStrike" cap="none"/>
                        <a:t>RMSE</a:t>
                      </a:r>
                      <a:endParaRPr sz="1100" u="none" strike="noStrike" cap="none"/>
                    </a:p>
                  </a:txBody>
                  <a:tcPr marL="0" marR="0" marT="0" marB="0"/>
                </a:tc>
                <a:tc>
                  <a:txBody>
                    <a:bodyPr/>
                    <a:lstStyle/>
                    <a:p>
                      <a:pPr marL="0" marR="0" lvl="0" indent="0" algn="ctr" rtl="0">
                        <a:lnSpc>
                          <a:spcPct val="100000"/>
                        </a:lnSpc>
                        <a:spcBef>
                          <a:spcPts val="0"/>
                        </a:spcBef>
                        <a:spcAft>
                          <a:spcPts val="0"/>
                        </a:spcAft>
                        <a:buClr>
                          <a:srgbClr val="000000"/>
                        </a:buClr>
                        <a:buSzPts val="1100"/>
                        <a:buFont typeface="Arial"/>
                        <a:buNone/>
                      </a:pPr>
                      <a:r>
                        <a:rPr lang="ca" sz="1100" u="none" strike="noStrike" cap="none"/>
                        <a:t>r</a:t>
                      </a:r>
                      <a:endParaRPr sz="1100" u="none" strike="noStrike" cap="none"/>
                    </a:p>
                  </a:txBody>
                  <a:tcPr marL="0" marR="0" marT="0" marB="0"/>
                </a:tc>
                <a:extLst>
                  <a:ext uri="{0D108BD9-81ED-4DB2-BD59-A6C34878D82A}">
                    <a16:rowId xmlns:a16="http://schemas.microsoft.com/office/drawing/2014/main" val="10000"/>
                  </a:ext>
                </a:extLst>
              </a:tr>
              <a:tr h="188925">
                <a:tc>
                  <a:txBody>
                    <a:bodyPr/>
                    <a:lstStyle/>
                    <a:p>
                      <a:pPr marL="0" marR="0" lvl="0" indent="0" algn="ctr" rtl="0">
                        <a:lnSpc>
                          <a:spcPct val="100000"/>
                        </a:lnSpc>
                        <a:spcBef>
                          <a:spcPts val="0"/>
                        </a:spcBef>
                        <a:spcAft>
                          <a:spcPts val="0"/>
                        </a:spcAft>
                        <a:buClr>
                          <a:srgbClr val="000000"/>
                        </a:buClr>
                        <a:buSzPts val="1100"/>
                        <a:buFont typeface="Arial"/>
                        <a:buNone/>
                      </a:pPr>
                      <a:r>
                        <a:rPr lang="ca" sz="1100" u="none" strike="noStrike" cap="none"/>
                        <a:t>27</a:t>
                      </a:r>
                      <a:endParaRPr sz="1100" u="none" strike="noStrike" cap="none"/>
                    </a:p>
                  </a:txBody>
                  <a:tcPr marL="0" marR="0" marT="0" marB="0"/>
                </a:tc>
                <a:tc>
                  <a:txBody>
                    <a:bodyPr/>
                    <a:lstStyle/>
                    <a:p>
                      <a:pPr marL="0" marR="0" lvl="0" indent="0" algn="ctr" rtl="0">
                        <a:lnSpc>
                          <a:spcPct val="100000"/>
                        </a:lnSpc>
                        <a:spcBef>
                          <a:spcPts val="0"/>
                        </a:spcBef>
                        <a:spcAft>
                          <a:spcPts val="0"/>
                        </a:spcAft>
                        <a:buClr>
                          <a:srgbClr val="000000"/>
                        </a:buClr>
                        <a:buSzPts val="1100"/>
                        <a:buFont typeface="Arial"/>
                        <a:buNone/>
                      </a:pPr>
                      <a:r>
                        <a:rPr lang="ca" sz="1100" u="none" strike="noStrike" cap="none"/>
                        <a:t>41.9</a:t>
                      </a:r>
                      <a:endParaRPr sz="1100" u="none" strike="noStrike" cap="none"/>
                    </a:p>
                  </a:txBody>
                  <a:tcPr marL="0" marR="0" marT="0" marB="0"/>
                </a:tc>
                <a:tc>
                  <a:txBody>
                    <a:bodyPr/>
                    <a:lstStyle/>
                    <a:p>
                      <a:pPr marL="0" marR="0" lvl="0" indent="0" algn="ctr" rtl="0">
                        <a:lnSpc>
                          <a:spcPct val="100000"/>
                        </a:lnSpc>
                        <a:spcBef>
                          <a:spcPts val="0"/>
                        </a:spcBef>
                        <a:spcAft>
                          <a:spcPts val="0"/>
                        </a:spcAft>
                        <a:buClr>
                          <a:srgbClr val="000000"/>
                        </a:buClr>
                        <a:buSzPts val="1100"/>
                        <a:buFont typeface="Arial"/>
                        <a:buNone/>
                      </a:pPr>
                      <a:r>
                        <a:rPr lang="ca" sz="1100" u="none" strike="noStrike" cap="none"/>
                        <a:t>64.0</a:t>
                      </a:r>
                      <a:endParaRPr sz="1100" u="none" strike="noStrike" cap="none"/>
                    </a:p>
                  </a:txBody>
                  <a:tcPr marL="0" marR="0" marT="0" marB="0"/>
                </a:tc>
                <a:tc>
                  <a:txBody>
                    <a:bodyPr/>
                    <a:lstStyle/>
                    <a:p>
                      <a:pPr marL="0" marR="0" lvl="0" indent="0" algn="ctr" rtl="0">
                        <a:lnSpc>
                          <a:spcPct val="100000"/>
                        </a:lnSpc>
                        <a:spcBef>
                          <a:spcPts val="0"/>
                        </a:spcBef>
                        <a:spcAft>
                          <a:spcPts val="0"/>
                        </a:spcAft>
                        <a:buClr>
                          <a:srgbClr val="000000"/>
                        </a:buClr>
                        <a:buSzPts val="1100"/>
                        <a:buFont typeface="Arial"/>
                        <a:buNone/>
                      </a:pPr>
                      <a:r>
                        <a:rPr lang="ca" sz="1100" u="none" strike="noStrike" cap="none"/>
                        <a:t>311.2</a:t>
                      </a:r>
                      <a:endParaRPr sz="1100" u="none" strike="noStrike" cap="none"/>
                    </a:p>
                  </a:txBody>
                  <a:tcPr marL="0" marR="0" marT="0" marB="0"/>
                </a:tc>
                <a:tc>
                  <a:txBody>
                    <a:bodyPr/>
                    <a:lstStyle/>
                    <a:p>
                      <a:pPr marL="0" marR="0" lvl="0" indent="0" algn="ctr" rtl="0">
                        <a:lnSpc>
                          <a:spcPct val="100000"/>
                        </a:lnSpc>
                        <a:spcBef>
                          <a:spcPts val="0"/>
                        </a:spcBef>
                        <a:spcAft>
                          <a:spcPts val="0"/>
                        </a:spcAft>
                        <a:buClr>
                          <a:srgbClr val="000000"/>
                        </a:buClr>
                        <a:buSzPts val="1100"/>
                        <a:buFont typeface="Arial"/>
                        <a:buNone/>
                      </a:pPr>
                      <a:r>
                        <a:rPr lang="ca" sz="1100" u="none" strike="noStrike" cap="none"/>
                        <a:t>0.67</a:t>
                      </a:r>
                      <a:endParaRPr sz="1100" u="none" strike="noStrike" cap="none"/>
                    </a:p>
                  </a:txBody>
                  <a:tcPr marL="0" marR="0" marT="0" marB="0"/>
                </a:tc>
                <a:extLst>
                  <a:ext uri="{0D108BD9-81ED-4DB2-BD59-A6C34878D82A}">
                    <a16:rowId xmlns:a16="http://schemas.microsoft.com/office/drawing/2014/main" val="10001"/>
                  </a:ext>
                </a:extLst>
              </a:tr>
            </a:tbl>
          </a:graphicData>
        </a:graphic>
      </p:graphicFrame>
      <p:cxnSp>
        <p:nvCxnSpPr>
          <p:cNvPr id="398" name="Google Shape;398;p60"/>
          <p:cNvCxnSpPr/>
          <p:nvPr/>
        </p:nvCxnSpPr>
        <p:spPr>
          <a:xfrm rot="10800000">
            <a:off x="2704500" y="1231800"/>
            <a:ext cx="1204800" cy="113700"/>
          </a:xfrm>
          <a:prstGeom prst="straightConnector1">
            <a:avLst/>
          </a:prstGeom>
          <a:noFill/>
          <a:ln w="9525" cap="flat" cmpd="sng">
            <a:solidFill>
              <a:schemeClr val="dk2"/>
            </a:solidFill>
            <a:prstDash val="solid"/>
            <a:round/>
            <a:headEnd type="none" w="sm" len="sm"/>
            <a:tailEnd type="triangle" w="med" len="med"/>
          </a:ln>
        </p:spPr>
      </p:cxnSp>
      <p:cxnSp>
        <p:nvCxnSpPr>
          <p:cNvPr id="399" name="Google Shape;399;p60"/>
          <p:cNvCxnSpPr/>
          <p:nvPr/>
        </p:nvCxnSpPr>
        <p:spPr>
          <a:xfrm flipH="1">
            <a:off x="2530200" y="1345500"/>
            <a:ext cx="1359000" cy="200700"/>
          </a:xfrm>
          <a:prstGeom prst="straightConnector1">
            <a:avLst/>
          </a:prstGeom>
          <a:noFill/>
          <a:ln w="9525" cap="flat" cmpd="sng">
            <a:solidFill>
              <a:schemeClr val="dk2"/>
            </a:solidFill>
            <a:prstDash val="solid"/>
            <a:round/>
            <a:headEnd type="none" w="sm" len="sm"/>
            <a:tailEnd type="triangle" w="med" len="med"/>
          </a:ln>
        </p:spPr>
      </p:cxnSp>
      <p:cxnSp>
        <p:nvCxnSpPr>
          <p:cNvPr id="400" name="Google Shape;400;p60"/>
          <p:cNvCxnSpPr/>
          <p:nvPr/>
        </p:nvCxnSpPr>
        <p:spPr>
          <a:xfrm flipH="1">
            <a:off x="2262475" y="1345500"/>
            <a:ext cx="1660200" cy="100500"/>
          </a:xfrm>
          <a:prstGeom prst="straightConnector1">
            <a:avLst/>
          </a:prstGeom>
          <a:noFill/>
          <a:ln w="9525" cap="flat" cmpd="sng">
            <a:solidFill>
              <a:schemeClr val="dk2"/>
            </a:solidFill>
            <a:prstDash val="solid"/>
            <a:round/>
            <a:headEnd type="none" w="sm" len="sm"/>
            <a:tailEnd type="triangle" w="med" len="med"/>
          </a:ln>
        </p:spPr>
      </p:cxnSp>
      <p:sp>
        <p:nvSpPr>
          <p:cNvPr id="401" name="Google Shape;401;p60"/>
          <p:cNvSpPr txBox="1"/>
          <p:nvPr/>
        </p:nvSpPr>
        <p:spPr>
          <a:xfrm>
            <a:off x="3853175" y="1145350"/>
            <a:ext cx="10977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ca" sz="1100" b="0" i="0" u="none" strike="noStrike" cap="none">
                <a:solidFill>
                  <a:srgbClr val="000000"/>
                </a:solidFill>
                <a:latin typeface="Calibri"/>
                <a:ea typeface="Calibri"/>
                <a:cs typeface="Calibri"/>
                <a:sym typeface="Calibri"/>
              </a:rPr>
              <a:t>Refineries</a:t>
            </a:r>
            <a:endParaRPr sz="1100" b="0" i="0" u="none" strike="noStrike" cap="none">
              <a:solidFill>
                <a:srgbClr val="000000"/>
              </a:solidFill>
              <a:latin typeface="Calibri"/>
              <a:ea typeface="Calibri"/>
              <a:cs typeface="Calibri"/>
              <a:sym typeface="Calibri"/>
            </a:endParaRPr>
          </a:p>
        </p:txBody>
      </p:sp>
      <p:cxnSp>
        <p:nvCxnSpPr>
          <p:cNvPr id="402" name="Google Shape;402;p60"/>
          <p:cNvCxnSpPr/>
          <p:nvPr/>
        </p:nvCxnSpPr>
        <p:spPr>
          <a:xfrm>
            <a:off x="1318725" y="903700"/>
            <a:ext cx="669300" cy="66900"/>
          </a:xfrm>
          <a:prstGeom prst="straightConnector1">
            <a:avLst/>
          </a:prstGeom>
          <a:noFill/>
          <a:ln w="9525" cap="flat" cmpd="sng">
            <a:solidFill>
              <a:schemeClr val="dk2"/>
            </a:solidFill>
            <a:prstDash val="solid"/>
            <a:round/>
            <a:headEnd type="none" w="sm" len="sm"/>
            <a:tailEnd type="triangle" w="med" len="med"/>
          </a:ln>
        </p:spPr>
      </p:cxnSp>
      <p:sp>
        <p:nvSpPr>
          <p:cNvPr id="403" name="Google Shape;403;p60"/>
          <p:cNvSpPr txBox="1"/>
          <p:nvPr/>
        </p:nvSpPr>
        <p:spPr>
          <a:xfrm>
            <a:off x="559650" y="693400"/>
            <a:ext cx="763200" cy="277200"/>
          </a:xfrm>
          <a:prstGeom prst="rect">
            <a:avLst/>
          </a:prstGeom>
          <a:solidFill>
            <a:schemeClr val="lt1"/>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ca" sz="900" b="0" i="0" u="none" strike="noStrike" cap="none">
                <a:solidFill>
                  <a:srgbClr val="000000"/>
                </a:solidFill>
                <a:latin typeface="Arial"/>
                <a:ea typeface="Arial"/>
                <a:cs typeface="Arial"/>
                <a:sym typeface="Arial"/>
              </a:rPr>
              <a:t>Arcelormittal </a:t>
            </a:r>
            <a:endParaRPr sz="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ca" sz="900" b="0" i="0" u="none" strike="noStrike" cap="none">
                <a:solidFill>
                  <a:srgbClr val="000000"/>
                </a:solidFill>
                <a:latin typeface="Arial"/>
                <a:ea typeface="Arial"/>
                <a:cs typeface="Arial"/>
                <a:sym typeface="Arial"/>
              </a:rPr>
              <a:t>(Steel facility)</a:t>
            </a:r>
            <a:endParaRPr sz="900" b="0" i="0" u="none" strike="noStrike" cap="none">
              <a:solidFill>
                <a:srgbClr val="000000"/>
              </a:solidFill>
              <a:latin typeface="Arial"/>
              <a:ea typeface="Arial"/>
              <a:cs typeface="Arial"/>
              <a:sym typeface="Arial"/>
            </a:endParaRPr>
          </a:p>
        </p:txBody>
      </p:sp>
      <p:sp>
        <p:nvSpPr>
          <p:cNvPr id="2" name="CuadroTexto 1">
            <a:extLst>
              <a:ext uri="{FF2B5EF4-FFF2-40B4-BE49-F238E27FC236}">
                <a16:creationId xmlns:a16="http://schemas.microsoft.com/office/drawing/2014/main" id="{19C25DA0-8771-F24D-E9A6-C04149220625}"/>
              </a:ext>
            </a:extLst>
          </p:cNvPr>
          <p:cNvSpPr txBox="1"/>
          <p:nvPr/>
        </p:nvSpPr>
        <p:spPr>
          <a:xfrm>
            <a:off x="656817" y="1540289"/>
            <a:ext cx="2308357" cy="523220"/>
          </a:xfrm>
          <a:prstGeom prst="rect">
            <a:avLst/>
          </a:prstGeom>
          <a:noFill/>
        </p:spPr>
        <p:txBody>
          <a:bodyPr wrap="square" rtlCol="0">
            <a:spAutoFit/>
          </a:bodyPr>
          <a:lstStyle/>
          <a:p>
            <a:r>
              <a:rPr lang="es-ES_tradnl" dirty="0"/>
              <a:t>Good </a:t>
            </a:r>
            <a:r>
              <a:rPr lang="es-ES_tradnl" dirty="0" err="1"/>
              <a:t>correlation</a:t>
            </a:r>
            <a:endParaRPr lang="es-ES_tradnl" dirty="0"/>
          </a:p>
          <a:p>
            <a:r>
              <a:rPr lang="es-ES_tradnl" dirty="0" err="1"/>
              <a:t>Biases</a:t>
            </a:r>
            <a:r>
              <a:rPr lang="es-ES_tradnl" dirty="0"/>
              <a:t> in industrial </a:t>
            </a:r>
            <a:r>
              <a:rPr lang="es-ES_tradnl" dirty="0" err="1"/>
              <a:t>areas</a:t>
            </a:r>
            <a:endParaRPr lang="es-ES_tradnl" dirty="0"/>
          </a:p>
        </p:txBody>
      </p:sp>
      <p:sp>
        <p:nvSpPr>
          <p:cNvPr id="3" name="CuadroTexto 2">
            <a:extLst>
              <a:ext uri="{FF2B5EF4-FFF2-40B4-BE49-F238E27FC236}">
                <a16:creationId xmlns:a16="http://schemas.microsoft.com/office/drawing/2014/main" id="{9432E5F7-07B0-219A-7909-F7241ACCB310}"/>
              </a:ext>
            </a:extLst>
          </p:cNvPr>
          <p:cNvSpPr txBox="1"/>
          <p:nvPr/>
        </p:nvSpPr>
        <p:spPr>
          <a:xfrm>
            <a:off x="6792138" y="3088276"/>
            <a:ext cx="2358357" cy="523220"/>
          </a:xfrm>
          <a:prstGeom prst="rect">
            <a:avLst/>
          </a:prstGeom>
          <a:noFill/>
        </p:spPr>
        <p:txBody>
          <a:bodyPr wrap="square" rtlCol="0">
            <a:spAutoFit/>
          </a:bodyPr>
          <a:lstStyle/>
          <a:p>
            <a:r>
              <a:rPr lang="es-ES_tradnl" dirty="0"/>
              <a:t>Issues in </a:t>
            </a:r>
            <a:r>
              <a:rPr lang="es-ES_tradnl" dirty="0" err="1"/>
              <a:t>speciation</a:t>
            </a:r>
            <a:r>
              <a:rPr lang="es-ES_tradnl" dirty="0"/>
              <a:t> </a:t>
            </a:r>
            <a:r>
              <a:rPr lang="es-ES_tradnl" dirty="0" err="1"/>
              <a:t>profiles</a:t>
            </a:r>
            <a:r>
              <a:rPr lang="es-ES_tradnl" dirty="0"/>
              <a:t> (</a:t>
            </a:r>
            <a:r>
              <a:rPr lang="es-ES_tradnl" dirty="0" err="1"/>
              <a:t>paint</a:t>
            </a:r>
            <a:r>
              <a:rPr lang="es-ES_tradnl" dirty="0"/>
              <a:t> </a:t>
            </a:r>
            <a:r>
              <a:rPr lang="es-ES_tradnl" dirty="0" err="1"/>
              <a:t>application</a:t>
            </a:r>
            <a:r>
              <a:rPr lang="es-ES_tradnl" dirty="0"/>
              <a:t>)</a:t>
            </a:r>
          </a:p>
        </p:txBody>
      </p:sp>
    </p:spTree>
    <p:extLst>
      <p:ext uri="{BB962C8B-B14F-4D97-AF65-F5344CB8AC3E}">
        <p14:creationId xmlns:p14="http://schemas.microsoft.com/office/powerpoint/2010/main" val="1148738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62"/>
          <p:cNvSpPr txBox="1">
            <a:spLocks noGrp="1"/>
          </p:cNvSpPr>
          <p:nvPr>
            <p:ph type="title"/>
          </p:nvPr>
        </p:nvSpPr>
        <p:spPr>
          <a:xfrm>
            <a:off x="-50" y="0"/>
            <a:ext cx="9144000" cy="6006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SzPts val="3000"/>
              <a:buNone/>
            </a:pPr>
            <a:r>
              <a:rPr lang="ca" sz="2800" dirty="0"/>
              <a:t>O</a:t>
            </a:r>
            <a:r>
              <a:rPr lang="ca" sz="2800" baseline="-25000" dirty="0"/>
              <a:t>3</a:t>
            </a:r>
            <a:r>
              <a:rPr lang="ca" sz="2800" dirty="0"/>
              <a:t> sensitivity regimes</a:t>
            </a:r>
            <a:endParaRPr sz="2800" dirty="0"/>
          </a:p>
        </p:txBody>
      </p:sp>
      <p:sp>
        <p:nvSpPr>
          <p:cNvPr id="416" name="Google Shape;416;p62"/>
          <p:cNvSpPr txBox="1"/>
          <p:nvPr/>
        </p:nvSpPr>
        <p:spPr>
          <a:xfrm rot="-455">
            <a:off x="-875" y="679859"/>
            <a:ext cx="9068700" cy="431100"/>
          </a:xfrm>
          <a:prstGeom prst="rect">
            <a:avLst/>
          </a:prstGeom>
          <a:noFill/>
          <a:ln>
            <a:noFill/>
          </a:ln>
        </p:spPr>
        <p:txBody>
          <a:bodyPr spcFirstLastPara="1" wrap="square" lIns="91425" tIns="91425" rIns="91425" bIns="91425" anchor="t" anchorCtr="0">
            <a:spAutoFit/>
          </a:bodyPr>
          <a:lstStyle/>
          <a:p>
            <a:pPr marL="457200" marR="0" lvl="0" indent="-330200" algn="l" rtl="0">
              <a:lnSpc>
                <a:spcPct val="100000"/>
              </a:lnSpc>
              <a:spcBef>
                <a:spcPts val="0"/>
              </a:spcBef>
              <a:spcAft>
                <a:spcPts val="0"/>
              </a:spcAft>
              <a:buClr>
                <a:schemeClr val="dk1"/>
              </a:buClr>
              <a:buSzPts val="1600"/>
              <a:buFont typeface="Calibri"/>
              <a:buChar char="●"/>
            </a:pPr>
            <a:r>
              <a:rPr lang="ca" sz="1600" dirty="0">
                <a:solidFill>
                  <a:schemeClr val="dk1"/>
                </a:solidFill>
                <a:latin typeface="Calibri"/>
                <a:ea typeface="Calibri"/>
                <a:cs typeface="Calibri"/>
                <a:sym typeface="Calibri"/>
              </a:rPr>
              <a:t>Evaluating the O</a:t>
            </a:r>
            <a:r>
              <a:rPr lang="ca" sz="1600" baseline="-25000" dirty="0">
                <a:solidFill>
                  <a:schemeClr val="dk1"/>
                </a:solidFill>
                <a:latin typeface="Calibri"/>
                <a:ea typeface="Calibri"/>
                <a:cs typeface="Calibri"/>
                <a:sym typeface="Calibri"/>
              </a:rPr>
              <a:t>3</a:t>
            </a:r>
            <a:r>
              <a:rPr lang="ca" sz="1600" dirty="0">
                <a:solidFill>
                  <a:schemeClr val="dk1"/>
                </a:solidFill>
                <a:latin typeface="Calibri"/>
                <a:ea typeface="Calibri"/>
                <a:cs typeface="Calibri"/>
                <a:sym typeface="Calibri"/>
              </a:rPr>
              <a:t> sensitivity regime with TROPOMI HCHO and NO</a:t>
            </a:r>
            <a:r>
              <a:rPr lang="ca" sz="1600" baseline="-25000" dirty="0">
                <a:solidFill>
                  <a:schemeClr val="dk1"/>
                </a:solidFill>
                <a:latin typeface="Calibri"/>
                <a:ea typeface="Calibri"/>
                <a:cs typeface="Calibri"/>
                <a:sym typeface="Calibri"/>
              </a:rPr>
              <a:t>2</a:t>
            </a:r>
            <a:r>
              <a:rPr lang="ca" sz="1600" dirty="0">
                <a:solidFill>
                  <a:schemeClr val="dk1"/>
                </a:solidFill>
                <a:latin typeface="Calibri"/>
                <a:ea typeface="Calibri"/>
                <a:cs typeface="Calibri"/>
                <a:sym typeface="Calibri"/>
              </a:rPr>
              <a:t> observations (MITIGATE project)</a:t>
            </a:r>
            <a:endParaRPr sz="1600" dirty="0">
              <a:solidFill>
                <a:schemeClr val="dk1"/>
              </a:solidFill>
              <a:latin typeface="Calibri"/>
              <a:ea typeface="Calibri"/>
              <a:cs typeface="Calibri"/>
              <a:sym typeface="Calibri"/>
            </a:endParaRPr>
          </a:p>
        </p:txBody>
      </p:sp>
      <p:pic>
        <p:nvPicPr>
          <p:cNvPr id="417" name="Google Shape;417;p62"/>
          <p:cNvPicPr preferRelativeResize="0"/>
          <p:nvPr/>
        </p:nvPicPr>
        <p:blipFill rotWithShape="1">
          <a:blip r:embed="rId3">
            <a:alphaModFix/>
          </a:blip>
          <a:srcRect l="3044"/>
          <a:stretch/>
        </p:blipFill>
        <p:spPr>
          <a:xfrm>
            <a:off x="75325" y="1281757"/>
            <a:ext cx="8114673" cy="3861743"/>
          </a:xfrm>
          <a:prstGeom prst="rect">
            <a:avLst/>
          </a:prstGeom>
          <a:noFill/>
          <a:ln>
            <a:noFill/>
          </a:ln>
        </p:spPr>
      </p:pic>
      <p:sp>
        <p:nvSpPr>
          <p:cNvPr id="418" name="Google Shape;418;p62"/>
          <p:cNvSpPr txBox="1"/>
          <p:nvPr/>
        </p:nvSpPr>
        <p:spPr>
          <a:xfrm>
            <a:off x="7998500" y="1855925"/>
            <a:ext cx="1052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ca" sz="1200" i="1">
                <a:latin typeface="Calibri"/>
                <a:ea typeface="Calibri"/>
                <a:cs typeface="Calibri"/>
                <a:sym typeface="Calibri"/>
              </a:rPr>
              <a:t>Observations</a:t>
            </a:r>
            <a:endParaRPr sz="1200" i="1">
              <a:latin typeface="Calibri"/>
              <a:ea typeface="Calibri"/>
              <a:cs typeface="Calibri"/>
              <a:sym typeface="Calibri"/>
            </a:endParaRPr>
          </a:p>
        </p:txBody>
      </p:sp>
      <p:sp>
        <p:nvSpPr>
          <p:cNvPr id="419" name="Google Shape;419;p62"/>
          <p:cNvSpPr txBox="1"/>
          <p:nvPr/>
        </p:nvSpPr>
        <p:spPr>
          <a:xfrm>
            <a:off x="8091850" y="2662000"/>
            <a:ext cx="10521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ca" sz="1200" i="1">
                <a:latin typeface="Calibri"/>
                <a:ea typeface="Calibri"/>
                <a:cs typeface="Calibri"/>
                <a:sym typeface="Calibri"/>
              </a:rPr>
              <a:t>Model (collocated with observations)</a:t>
            </a:r>
            <a:endParaRPr sz="1200" i="1">
              <a:latin typeface="Calibri"/>
              <a:ea typeface="Calibri"/>
              <a:cs typeface="Calibri"/>
              <a:sym typeface="Calibri"/>
            </a:endParaRPr>
          </a:p>
        </p:txBody>
      </p:sp>
      <p:sp>
        <p:nvSpPr>
          <p:cNvPr id="420" name="Google Shape;420;p62"/>
          <p:cNvSpPr txBox="1"/>
          <p:nvPr/>
        </p:nvSpPr>
        <p:spPr>
          <a:xfrm>
            <a:off x="8052975" y="3771475"/>
            <a:ext cx="1052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ca" sz="1200" i="1">
                <a:latin typeface="Calibri"/>
                <a:ea typeface="Calibri"/>
                <a:cs typeface="Calibri"/>
                <a:sym typeface="Calibri"/>
              </a:rPr>
              <a:t>Model </a:t>
            </a:r>
            <a:br>
              <a:rPr lang="ca" sz="1200" i="1">
                <a:latin typeface="Calibri"/>
                <a:ea typeface="Calibri"/>
                <a:cs typeface="Calibri"/>
                <a:sym typeface="Calibri"/>
              </a:rPr>
            </a:br>
            <a:r>
              <a:rPr lang="ca" sz="1200" i="1">
                <a:latin typeface="Calibri"/>
                <a:ea typeface="Calibri"/>
                <a:cs typeface="Calibri"/>
                <a:sym typeface="Calibri"/>
              </a:rPr>
              <a:t>(full sampling)</a:t>
            </a:r>
            <a:endParaRPr sz="1200" i="1">
              <a:latin typeface="Calibri"/>
              <a:ea typeface="Calibri"/>
              <a:cs typeface="Calibri"/>
              <a:sym typeface="Calibri"/>
            </a:endParaRPr>
          </a:p>
        </p:txBody>
      </p:sp>
      <p:sp>
        <p:nvSpPr>
          <p:cNvPr id="421" name="Google Shape;421;p62"/>
          <p:cNvSpPr/>
          <p:nvPr/>
        </p:nvSpPr>
        <p:spPr>
          <a:xfrm>
            <a:off x="5376087" y="1481424"/>
            <a:ext cx="2544600" cy="1058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2"/>
          <p:cNvSpPr txBox="1"/>
          <p:nvPr/>
        </p:nvSpPr>
        <p:spPr>
          <a:xfrm>
            <a:off x="5463275" y="1531400"/>
            <a:ext cx="23577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ca" sz="1200" i="1">
                <a:latin typeface="Calibri"/>
                <a:ea typeface="Calibri"/>
                <a:cs typeface="Calibri"/>
                <a:sym typeface="Calibri"/>
              </a:rPr>
              <a:t>Probability of high surface O3 against TrC-NO2 and TrC-HCHO in Madrid region, in observations and MONARCH</a:t>
            </a:r>
            <a:endParaRPr sz="1200" i="1">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44"/>
          <p:cNvSpPr txBox="1">
            <a:spLocks noGrp="1"/>
          </p:cNvSpPr>
          <p:nvPr>
            <p:ph type="title"/>
          </p:nvPr>
        </p:nvSpPr>
        <p:spPr>
          <a:xfrm>
            <a:off x="-150" y="0"/>
            <a:ext cx="9144000" cy="6006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000"/>
              <a:buNone/>
            </a:pPr>
            <a:r>
              <a:rPr lang="ca" sz="2800" dirty="0"/>
              <a:t>Objectives</a:t>
            </a:r>
            <a:endParaRPr sz="2800" dirty="0"/>
          </a:p>
        </p:txBody>
      </p:sp>
      <p:sp>
        <p:nvSpPr>
          <p:cNvPr id="173" name="Google Shape;173;p44"/>
          <p:cNvSpPr txBox="1"/>
          <p:nvPr/>
        </p:nvSpPr>
        <p:spPr>
          <a:xfrm>
            <a:off x="653850" y="1256468"/>
            <a:ext cx="7836000" cy="2524200"/>
          </a:xfrm>
          <a:prstGeom prst="rect">
            <a:avLst/>
          </a:prstGeom>
          <a:noFill/>
          <a:ln>
            <a:noFill/>
          </a:ln>
        </p:spPr>
        <p:txBody>
          <a:bodyPr spcFirstLastPara="1" wrap="square" lIns="91425" tIns="91425" rIns="91425" bIns="91425" anchor="t" anchorCtr="0">
            <a:spAutoFit/>
          </a:bodyPr>
          <a:lstStyle/>
          <a:p>
            <a:pPr marL="457200" marR="0" lvl="0" indent="-349250" algn="l" rtl="0">
              <a:lnSpc>
                <a:spcPct val="100000"/>
              </a:lnSpc>
              <a:spcBef>
                <a:spcPts val="0"/>
              </a:spcBef>
              <a:spcAft>
                <a:spcPts val="0"/>
              </a:spcAft>
              <a:buClr>
                <a:schemeClr val="dk1"/>
              </a:buClr>
              <a:buSzPts val="1900"/>
              <a:buFont typeface="Calibri"/>
              <a:buChar char="●"/>
            </a:pPr>
            <a:r>
              <a:rPr lang="ca" sz="1900" b="1" i="0" u="none" strike="noStrike" cap="none" dirty="0">
                <a:solidFill>
                  <a:schemeClr val="dk1"/>
                </a:solidFill>
                <a:latin typeface="Calibri"/>
                <a:ea typeface="Calibri"/>
                <a:cs typeface="Calibri"/>
                <a:sym typeface="Calibri"/>
              </a:rPr>
              <a:t>To assess the impact of abatement emission measures defined by the </a:t>
            </a:r>
            <a:r>
              <a:rPr lang="ca" sz="1900" b="1" i="1" u="none" strike="noStrike" cap="none" dirty="0">
                <a:solidFill>
                  <a:schemeClr val="dk1"/>
                </a:solidFill>
                <a:latin typeface="Calibri"/>
                <a:ea typeface="Calibri"/>
                <a:cs typeface="Calibri"/>
                <a:sym typeface="Calibri"/>
              </a:rPr>
              <a:t>official national plan of energy and climate</a:t>
            </a:r>
            <a:r>
              <a:rPr lang="ca" sz="1900" b="1" i="0" u="none" strike="noStrike" cap="none" dirty="0">
                <a:solidFill>
                  <a:schemeClr val="dk1"/>
                </a:solidFill>
                <a:latin typeface="Calibri"/>
                <a:ea typeface="Calibri"/>
                <a:cs typeface="Calibri"/>
                <a:sym typeface="Calibri"/>
              </a:rPr>
              <a:t> (PNIEC) and the </a:t>
            </a:r>
            <a:r>
              <a:rPr lang="ca" sz="1900" b="1" i="1" u="none" strike="noStrike" cap="none" dirty="0">
                <a:solidFill>
                  <a:schemeClr val="dk1"/>
                </a:solidFill>
                <a:latin typeface="Calibri"/>
                <a:ea typeface="Calibri"/>
                <a:cs typeface="Calibri"/>
                <a:sym typeface="Calibri"/>
              </a:rPr>
              <a:t>national air pollution control program</a:t>
            </a:r>
            <a:r>
              <a:rPr lang="ca" sz="1900" b="1" i="0" u="none" strike="noStrike" cap="none" dirty="0">
                <a:solidFill>
                  <a:schemeClr val="dk1"/>
                </a:solidFill>
                <a:latin typeface="Calibri"/>
                <a:ea typeface="Calibri"/>
                <a:cs typeface="Calibri"/>
                <a:sym typeface="Calibri"/>
              </a:rPr>
              <a:t> (PNCCA) on ozone levels in Spain</a:t>
            </a:r>
            <a:endParaRPr sz="19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endParaRPr sz="19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endParaRPr sz="1900" b="1" i="0" u="none" strike="noStrike" cap="none" dirty="0">
              <a:solidFill>
                <a:schemeClr val="dk1"/>
              </a:solidFill>
              <a:latin typeface="Calibri"/>
              <a:ea typeface="Calibri"/>
              <a:cs typeface="Calibri"/>
              <a:sym typeface="Calibri"/>
            </a:endParaRPr>
          </a:p>
          <a:p>
            <a:pPr marL="457200" marR="0" lvl="0" indent="-349250" algn="l" rtl="0">
              <a:lnSpc>
                <a:spcPct val="100000"/>
              </a:lnSpc>
              <a:spcBef>
                <a:spcPts val="0"/>
              </a:spcBef>
              <a:spcAft>
                <a:spcPts val="0"/>
              </a:spcAft>
              <a:buClr>
                <a:schemeClr val="dk1"/>
              </a:buClr>
              <a:buSzPts val="1900"/>
              <a:buFont typeface="Calibri"/>
              <a:buChar char="●"/>
            </a:pPr>
            <a:r>
              <a:rPr lang="ca" sz="1900" b="1" i="0" u="none" strike="noStrike" cap="none" dirty="0">
                <a:solidFill>
                  <a:schemeClr val="dk1"/>
                </a:solidFill>
                <a:latin typeface="Calibri"/>
                <a:ea typeface="Calibri"/>
                <a:cs typeface="Calibri"/>
                <a:sym typeface="Calibri"/>
              </a:rPr>
              <a:t>To explore additional abatement measures in key emission sectors (e.g. road transport, emissions from use of solvents, industry, aviation, shipping) to further mitigate ozone levels in Spain</a:t>
            </a:r>
            <a:endParaRPr sz="1900" b="1" i="0" u="none" strike="noStrike" cap="none" dirty="0">
              <a:solidFill>
                <a:schemeClr val="dk1"/>
              </a:solidFill>
              <a:latin typeface="Calibri"/>
              <a:ea typeface="Calibri"/>
              <a:cs typeface="Calibri"/>
              <a:sym typeface="Calibri"/>
            </a:endParaRPr>
          </a:p>
        </p:txBody>
      </p:sp>
      <p:sp>
        <p:nvSpPr>
          <p:cNvPr id="174" name="Google Shape;174;p44"/>
          <p:cNvSpPr txBox="1"/>
          <p:nvPr/>
        </p:nvSpPr>
        <p:spPr>
          <a:xfrm>
            <a:off x="6572200" y="4633850"/>
            <a:ext cx="2460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ca" sz="1400" b="0" i="1" u="none" strike="noStrike" cap="none">
                <a:solidFill>
                  <a:srgbClr val="000000"/>
                </a:solidFill>
                <a:latin typeface="Calibri"/>
                <a:ea typeface="Calibri"/>
                <a:cs typeface="Calibri"/>
                <a:sym typeface="Calibri"/>
              </a:rPr>
              <a:t>Petetin et al. 2023 (submitted)</a:t>
            </a:r>
            <a:endParaRPr sz="1400" b="0" i="1" u="none" strike="noStrike" cap="none">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61"/>
          <p:cNvSpPr txBox="1">
            <a:spLocks noGrp="1"/>
          </p:cNvSpPr>
          <p:nvPr>
            <p:ph type="title"/>
          </p:nvPr>
        </p:nvSpPr>
        <p:spPr>
          <a:xfrm>
            <a:off x="-50" y="0"/>
            <a:ext cx="9144000" cy="6006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000"/>
              <a:buNone/>
            </a:pPr>
            <a:r>
              <a:rPr lang="ca" sz="2800"/>
              <a:t>Future works</a:t>
            </a:r>
            <a:endParaRPr sz="2800"/>
          </a:p>
        </p:txBody>
      </p:sp>
      <p:pic>
        <p:nvPicPr>
          <p:cNvPr id="409" name="Google Shape;409;p61"/>
          <p:cNvPicPr preferRelativeResize="0"/>
          <p:nvPr/>
        </p:nvPicPr>
        <p:blipFill rotWithShape="1">
          <a:blip r:embed="rId3">
            <a:alphaModFix/>
          </a:blip>
          <a:srcRect/>
          <a:stretch/>
        </p:blipFill>
        <p:spPr>
          <a:xfrm>
            <a:off x="5048875" y="1979450"/>
            <a:ext cx="3956050" cy="3164051"/>
          </a:xfrm>
          <a:prstGeom prst="rect">
            <a:avLst/>
          </a:prstGeom>
          <a:noFill/>
          <a:ln>
            <a:noFill/>
          </a:ln>
        </p:spPr>
      </p:pic>
      <p:sp>
        <p:nvSpPr>
          <p:cNvPr id="410" name="Google Shape;410;p61"/>
          <p:cNvSpPr txBox="1"/>
          <p:nvPr/>
        </p:nvSpPr>
        <p:spPr>
          <a:xfrm rot="-485">
            <a:off x="75482" y="586386"/>
            <a:ext cx="8498100" cy="2893069"/>
          </a:xfrm>
          <a:prstGeom prst="rect">
            <a:avLst/>
          </a:prstGeom>
          <a:noFill/>
          <a:ln>
            <a:noFill/>
          </a:ln>
        </p:spPr>
        <p:txBody>
          <a:bodyPr spcFirstLastPara="1" wrap="square" lIns="91425" tIns="91425" rIns="91425" bIns="91425" anchor="t" anchorCtr="0">
            <a:spAutoFit/>
          </a:bodyPr>
          <a:lstStyle/>
          <a:p>
            <a:pPr marL="457200" marR="0" lvl="0" indent="-330200" algn="l" rtl="0">
              <a:lnSpc>
                <a:spcPct val="100000"/>
              </a:lnSpc>
              <a:spcBef>
                <a:spcPts val="0"/>
              </a:spcBef>
              <a:spcAft>
                <a:spcPts val="0"/>
              </a:spcAft>
              <a:buClr>
                <a:schemeClr val="dk1"/>
              </a:buClr>
              <a:buSzPts val="1600"/>
              <a:buFont typeface="Calibri"/>
              <a:buChar char="●"/>
            </a:pPr>
            <a:r>
              <a:rPr lang="ca" sz="1600" b="0" i="0" u="none" strike="noStrike" cap="none" dirty="0">
                <a:solidFill>
                  <a:schemeClr val="dk1"/>
                </a:solidFill>
                <a:latin typeface="Calibri"/>
                <a:ea typeface="Calibri"/>
                <a:cs typeface="Calibri"/>
                <a:sym typeface="Calibri"/>
              </a:rPr>
              <a:t>Improve Base case emission inventory: </a:t>
            </a:r>
            <a:endParaRPr sz="1600" b="0" i="0" u="none" strike="noStrike" cap="none" dirty="0">
              <a:solidFill>
                <a:schemeClr val="dk1"/>
              </a:solidFill>
              <a:latin typeface="Calibri"/>
              <a:ea typeface="Calibri"/>
              <a:cs typeface="Calibri"/>
              <a:sym typeface="Calibri"/>
            </a:endParaRPr>
          </a:p>
          <a:p>
            <a:pPr marL="914400" marR="0" lvl="1" indent="-330200" algn="l" rtl="0">
              <a:lnSpc>
                <a:spcPct val="100000"/>
              </a:lnSpc>
              <a:spcBef>
                <a:spcPts val="0"/>
              </a:spcBef>
              <a:spcAft>
                <a:spcPts val="0"/>
              </a:spcAft>
              <a:buClr>
                <a:schemeClr val="dk1"/>
              </a:buClr>
              <a:buSzPts val="1600"/>
              <a:buFont typeface="Calibri"/>
              <a:buChar char="○"/>
            </a:pPr>
            <a:r>
              <a:rPr lang="ca" sz="1600" b="0" i="0" u="none" strike="noStrike" cap="none" dirty="0">
                <a:solidFill>
                  <a:schemeClr val="dk1"/>
                </a:solidFill>
                <a:latin typeface="Calibri"/>
                <a:ea typeface="Calibri"/>
                <a:cs typeface="Calibri"/>
                <a:sym typeface="Calibri"/>
              </a:rPr>
              <a:t>Biomass burning sources (e.g. </a:t>
            </a:r>
            <a:r>
              <a:rPr lang="ca" sz="1600" dirty="0">
                <a:solidFill>
                  <a:schemeClr val="dk1"/>
                </a:solidFill>
                <a:latin typeface="Calibri"/>
                <a:ea typeface="Calibri"/>
                <a:cs typeface="Calibri"/>
                <a:sym typeface="Calibri"/>
              </a:rPr>
              <a:t>agricultural</a:t>
            </a:r>
            <a:r>
              <a:rPr lang="ca" sz="1600" b="0" i="0" u="none" strike="noStrike" cap="none" dirty="0">
                <a:solidFill>
                  <a:schemeClr val="dk1"/>
                </a:solidFill>
                <a:latin typeface="Calibri"/>
                <a:ea typeface="Calibri"/>
                <a:cs typeface="Calibri"/>
                <a:sym typeface="Calibri"/>
              </a:rPr>
              <a:t> waste burning, </a:t>
            </a:r>
            <a:r>
              <a:rPr lang="ca" sz="1600" dirty="0">
                <a:solidFill>
                  <a:schemeClr val="dk1"/>
                </a:solidFill>
                <a:latin typeface="Calibri"/>
                <a:ea typeface="Calibri"/>
                <a:cs typeface="Calibri"/>
                <a:sym typeface="Calibri"/>
              </a:rPr>
              <a:t>wildfires</a:t>
            </a:r>
            <a:r>
              <a:rPr lang="ca" sz="1600" b="0" i="0" u="none" strike="noStrike" cap="none" dirty="0">
                <a:solidFill>
                  <a:schemeClr val="dk1"/>
                </a:solidFill>
                <a:latin typeface="Calibri"/>
                <a:ea typeface="Calibri"/>
                <a:cs typeface="Calibri"/>
                <a:sym typeface="Calibri"/>
              </a:rPr>
              <a:t>)</a:t>
            </a:r>
            <a:endParaRPr sz="1600" b="0" i="0" u="none" strike="noStrike" cap="none" dirty="0">
              <a:solidFill>
                <a:schemeClr val="dk1"/>
              </a:solidFill>
              <a:latin typeface="Calibri"/>
              <a:ea typeface="Calibri"/>
              <a:cs typeface="Calibri"/>
              <a:sym typeface="Calibri"/>
            </a:endParaRPr>
          </a:p>
          <a:p>
            <a:pPr marL="914400" marR="0" lvl="1" indent="-330200" algn="l" rtl="0">
              <a:lnSpc>
                <a:spcPct val="100000"/>
              </a:lnSpc>
              <a:spcBef>
                <a:spcPts val="0"/>
              </a:spcBef>
              <a:spcAft>
                <a:spcPts val="0"/>
              </a:spcAft>
              <a:buClr>
                <a:schemeClr val="dk1"/>
              </a:buClr>
              <a:buSzPts val="1600"/>
              <a:buFont typeface="Calibri"/>
              <a:buChar char="○"/>
            </a:pPr>
            <a:r>
              <a:rPr lang="ca" sz="1600" b="0" i="0" u="none" strike="noStrike" cap="none" dirty="0">
                <a:solidFill>
                  <a:schemeClr val="dk1"/>
                </a:solidFill>
                <a:latin typeface="Calibri"/>
                <a:ea typeface="Calibri"/>
                <a:cs typeface="Calibri"/>
                <a:sym typeface="Calibri"/>
              </a:rPr>
              <a:t>Emissions from manufacture of organic chemistry products</a:t>
            </a:r>
            <a:endParaRPr sz="1600" b="0" i="0" u="none" strike="noStrike" cap="none" dirty="0">
              <a:solidFill>
                <a:schemeClr val="dk1"/>
              </a:solidFill>
              <a:latin typeface="Calibri"/>
              <a:ea typeface="Calibri"/>
              <a:cs typeface="Calibri"/>
              <a:sym typeface="Calibri"/>
            </a:endParaRPr>
          </a:p>
          <a:p>
            <a:pPr marL="914400" marR="0" lvl="1" indent="-330200" algn="l" rtl="0">
              <a:lnSpc>
                <a:spcPct val="100000"/>
              </a:lnSpc>
              <a:spcBef>
                <a:spcPts val="0"/>
              </a:spcBef>
              <a:spcAft>
                <a:spcPts val="0"/>
              </a:spcAft>
              <a:buClr>
                <a:schemeClr val="dk1"/>
              </a:buClr>
              <a:buSzPts val="1600"/>
              <a:buFont typeface="Calibri"/>
              <a:buChar char="○"/>
            </a:pPr>
            <a:r>
              <a:rPr lang="ca" sz="1600" b="0" i="0" u="none" strike="noStrike" cap="none" dirty="0">
                <a:solidFill>
                  <a:schemeClr val="dk1"/>
                </a:solidFill>
                <a:latin typeface="Calibri"/>
                <a:ea typeface="Calibri"/>
                <a:cs typeface="Calibri"/>
                <a:sym typeface="Calibri"/>
              </a:rPr>
              <a:t>Production, transportation and storage of fossil fuels and fugitive emissions during vehicle refueling at gas stations</a:t>
            </a:r>
            <a:endParaRPr sz="1600" b="0" i="0" u="none" strike="noStrike" cap="none" dirty="0">
              <a:solidFill>
                <a:schemeClr val="dk1"/>
              </a:solidFill>
              <a:latin typeface="Calibri"/>
              <a:ea typeface="Calibri"/>
              <a:cs typeface="Calibri"/>
              <a:sym typeface="Calibri"/>
            </a:endParaRPr>
          </a:p>
          <a:p>
            <a:pPr marL="914400" marR="0" lvl="1" indent="-330200" algn="l" rtl="0">
              <a:lnSpc>
                <a:spcPct val="100000"/>
              </a:lnSpc>
              <a:spcBef>
                <a:spcPts val="0"/>
              </a:spcBef>
              <a:spcAft>
                <a:spcPts val="0"/>
              </a:spcAft>
              <a:buClr>
                <a:schemeClr val="dk1"/>
              </a:buClr>
              <a:buSzPts val="1600"/>
              <a:buFont typeface="Calibri"/>
              <a:buChar char="○"/>
            </a:pPr>
            <a:r>
              <a:rPr lang="ca" sz="1600" b="0" i="0" u="none" strike="noStrike" cap="none" dirty="0">
                <a:solidFill>
                  <a:schemeClr val="dk1"/>
                </a:solidFill>
                <a:latin typeface="Calibri"/>
                <a:ea typeface="Calibri"/>
                <a:cs typeface="Calibri"/>
                <a:sym typeface="Calibri"/>
              </a:rPr>
              <a:t>Update NMVOCs speciation based on Oliveira et al. (2023)</a:t>
            </a:r>
            <a:endParaRPr sz="1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1600"/>
              <a:buFont typeface="Calibri"/>
              <a:buChar char="●"/>
            </a:pPr>
            <a:r>
              <a:rPr lang="ca" sz="1600" b="0" i="0" u="none" strike="noStrike" cap="none" dirty="0">
                <a:solidFill>
                  <a:schemeClr val="dk1"/>
                </a:solidFill>
                <a:latin typeface="Calibri"/>
                <a:ea typeface="Calibri"/>
                <a:cs typeface="Calibri"/>
                <a:sym typeface="Calibri"/>
              </a:rPr>
              <a:t>Design of new specific scenarios (e.g. combination </a:t>
            </a:r>
            <a:br>
              <a:rPr lang="ca" sz="1600" b="0" i="0" u="none" strike="noStrike" cap="none" dirty="0">
                <a:solidFill>
                  <a:schemeClr val="dk1"/>
                </a:solidFill>
                <a:latin typeface="Calibri"/>
                <a:ea typeface="Calibri"/>
                <a:cs typeface="Calibri"/>
                <a:sym typeface="Calibri"/>
              </a:rPr>
            </a:br>
            <a:r>
              <a:rPr lang="ca" sz="1600" b="0" i="0" u="none" strike="noStrike" cap="none" dirty="0">
                <a:solidFill>
                  <a:schemeClr val="dk1"/>
                </a:solidFill>
                <a:latin typeface="Calibri"/>
                <a:ea typeface="Calibri"/>
                <a:cs typeface="Calibri"/>
                <a:sym typeface="Calibri"/>
              </a:rPr>
              <a:t>of previous ones, stronger reduction of NMVOCs)</a:t>
            </a:r>
            <a:endParaRPr sz="1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1600"/>
              <a:buFont typeface="Calibri"/>
              <a:buChar char="●"/>
            </a:pPr>
            <a:r>
              <a:rPr lang="ca" sz="1600" b="0" i="0" u="none" strike="noStrike" cap="none" dirty="0">
                <a:solidFill>
                  <a:schemeClr val="dk1"/>
                </a:solidFill>
                <a:latin typeface="Calibri"/>
                <a:ea typeface="Calibri"/>
                <a:cs typeface="Calibri"/>
                <a:sym typeface="Calibri"/>
              </a:rPr>
              <a:t>Extend the analysis to the full annual cycle.</a:t>
            </a:r>
            <a:endParaRPr sz="16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62"/>
          <p:cNvSpPr txBox="1">
            <a:spLocks noGrp="1"/>
          </p:cNvSpPr>
          <p:nvPr>
            <p:ph type="ctrTitle"/>
          </p:nvPr>
        </p:nvSpPr>
        <p:spPr>
          <a:xfrm>
            <a:off x="3456629" y="1126922"/>
            <a:ext cx="5026800" cy="22491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rgbClr val="004890"/>
              </a:buClr>
              <a:buSzPts val="6000"/>
              <a:buFont typeface="Calibri"/>
              <a:buNone/>
            </a:pPr>
            <a:r>
              <a:rPr lang="ca"/>
              <a:t>Thank you!</a:t>
            </a:r>
            <a:endParaRPr/>
          </a:p>
        </p:txBody>
      </p:sp>
      <p:sp>
        <p:nvSpPr>
          <p:cNvPr id="416" name="Google Shape;416;p62"/>
          <p:cNvSpPr txBox="1"/>
          <p:nvPr/>
        </p:nvSpPr>
        <p:spPr>
          <a:xfrm>
            <a:off x="3456625" y="2852275"/>
            <a:ext cx="50268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ca" sz="1400" b="0" i="1" u="none" strike="noStrike" cap="none">
                <a:solidFill>
                  <a:srgbClr val="124484"/>
                </a:solidFill>
                <a:latin typeface="Calibri"/>
                <a:ea typeface="Calibri"/>
                <a:cs typeface="Calibri"/>
                <a:sym typeface="Calibri"/>
              </a:rPr>
              <a:t>This work is supported by the Ministerio para la Transición Ecológica y el Reto Demográfico. </a:t>
            </a:r>
            <a:endParaRPr sz="1600" b="1" i="0" u="none" strike="noStrike" cap="none">
              <a:solidFill>
                <a:srgbClr val="000000"/>
              </a:solidFill>
              <a:latin typeface="Calibri"/>
              <a:ea typeface="Calibri"/>
              <a:cs typeface="Calibri"/>
              <a:sym typeface="Calibri"/>
            </a:endParaRPr>
          </a:p>
        </p:txBody>
      </p:sp>
      <p:pic>
        <p:nvPicPr>
          <p:cNvPr id="417" name="Google Shape;417;p62"/>
          <p:cNvPicPr preferRelativeResize="0"/>
          <p:nvPr/>
        </p:nvPicPr>
        <p:blipFill rotWithShape="1">
          <a:blip r:embed="rId3">
            <a:alphaModFix/>
          </a:blip>
          <a:srcRect/>
          <a:stretch/>
        </p:blipFill>
        <p:spPr>
          <a:xfrm>
            <a:off x="5066350" y="3740800"/>
            <a:ext cx="2143078" cy="510850"/>
          </a:xfrm>
          <a:prstGeom prst="rect">
            <a:avLst/>
          </a:prstGeom>
          <a:noFill/>
          <a:ln>
            <a:noFill/>
          </a:ln>
        </p:spPr>
      </p:pic>
      <p:sp>
        <p:nvSpPr>
          <p:cNvPr id="418" name="Google Shape;418;p62"/>
          <p:cNvSpPr txBox="1"/>
          <p:nvPr/>
        </p:nvSpPr>
        <p:spPr>
          <a:xfrm>
            <a:off x="4826375" y="4541350"/>
            <a:ext cx="25602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ca" sz="1400" b="0" i="0" u="none" strike="noStrike" cap="none">
                <a:solidFill>
                  <a:srgbClr val="000000"/>
                </a:solidFill>
                <a:latin typeface="Calibri"/>
                <a:ea typeface="Calibri"/>
                <a:cs typeface="Calibri"/>
                <a:sym typeface="Calibri"/>
              </a:rPr>
              <a:t>oriol.jorba@bsc.es</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45"/>
          <p:cNvSpPr txBox="1">
            <a:spLocks noGrp="1"/>
          </p:cNvSpPr>
          <p:nvPr>
            <p:ph type="title"/>
          </p:nvPr>
        </p:nvSpPr>
        <p:spPr>
          <a:xfrm>
            <a:off x="644250" y="1795200"/>
            <a:ext cx="7855500" cy="6006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000"/>
              <a:buNone/>
            </a:pPr>
            <a:r>
              <a:rPr lang="ca" sz="2800"/>
              <a:t>Methodology</a:t>
            </a:r>
            <a:endParaRPr sz="2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46"/>
          <p:cNvPicPr preferRelativeResize="0"/>
          <p:nvPr/>
        </p:nvPicPr>
        <p:blipFill rotWithShape="1">
          <a:blip r:embed="rId3">
            <a:alphaModFix/>
          </a:blip>
          <a:srcRect b="59331"/>
          <a:stretch/>
        </p:blipFill>
        <p:spPr>
          <a:xfrm>
            <a:off x="6142600" y="3239500"/>
            <a:ext cx="3001400" cy="1241426"/>
          </a:xfrm>
          <a:prstGeom prst="rect">
            <a:avLst/>
          </a:prstGeom>
          <a:noFill/>
          <a:ln>
            <a:noFill/>
          </a:ln>
        </p:spPr>
      </p:pic>
      <p:pic>
        <p:nvPicPr>
          <p:cNvPr id="185" name="Google Shape;185;p46"/>
          <p:cNvPicPr preferRelativeResize="0"/>
          <p:nvPr/>
        </p:nvPicPr>
        <p:blipFill rotWithShape="1">
          <a:blip r:embed="rId3">
            <a:alphaModFix/>
          </a:blip>
          <a:srcRect t="49548"/>
          <a:stretch/>
        </p:blipFill>
        <p:spPr>
          <a:xfrm>
            <a:off x="6066975" y="1620200"/>
            <a:ext cx="3071997" cy="1576250"/>
          </a:xfrm>
          <a:prstGeom prst="rect">
            <a:avLst/>
          </a:prstGeom>
          <a:noFill/>
          <a:ln>
            <a:noFill/>
          </a:ln>
        </p:spPr>
      </p:pic>
      <p:sp>
        <p:nvSpPr>
          <p:cNvPr id="186" name="Google Shape;186;p46"/>
          <p:cNvSpPr txBox="1">
            <a:spLocks noGrp="1"/>
          </p:cNvSpPr>
          <p:nvPr>
            <p:ph type="title"/>
          </p:nvPr>
        </p:nvSpPr>
        <p:spPr>
          <a:xfrm>
            <a:off x="0" y="39651"/>
            <a:ext cx="9144000" cy="6006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SzPts val="2300"/>
              <a:buNone/>
            </a:pPr>
            <a:r>
              <a:rPr lang="ca" sz="2800" dirty="0"/>
              <a:t>Air quality Models and setup</a:t>
            </a:r>
            <a:endParaRPr sz="2800" dirty="0"/>
          </a:p>
        </p:txBody>
      </p:sp>
      <p:sp>
        <p:nvSpPr>
          <p:cNvPr id="187" name="Google Shape;187;p46"/>
          <p:cNvSpPr txBox="1"/>
          <p:nvPr/>
        </p:nvSpPr>
        <p:spPr>
          <a:xfrm>
            <a:off x="133837" y="586250"/>
            <a:ext cx="9925200" cy="997500"/>
          </a:xfrm>
          <a:prstGeom prst="rect">
            <a:avLst/>
          </a:prstGeom>
          <a:noFill/>
          <a:ln>
            <a:noFill/>
          </a:ln>
        </p:spPr>
        <p:txBody>
          <a:bodyPr spcFirstLastPara="1" wrap="square" lIns="91425" tIns="91425" rIns="91425" bIns="91425" anchor="t" anchorCtr="0">
            <a:spAutoFit/>
          </a:bodyPr>
          <a:lstStyle/>
          <a:p>
            <a:pPr marL="457200" marR="0" lvl="0" indent="-330200" algn="l" rtl="0">
              <a:lnSpc>
                <a:spcPct val="115000"/>
              </a:lnSpc>
              <a:spcBef>
                <a:spcPts val="0"/>
              </a:spcBef>
              <a:spcAft>
                <a:spcPts val="0"/>
              </a:spcAft>
              <a:buClr>
                <a:schemeClr val="dk1"/>
              </a:buClr>
              <a:buSzPts val="1200"/>
              <a:buFont typeface="Calibri"/>
              <a:buChar char="●"/>
            </a:pPr>
            <a:r>
              <a:rPr lang="ca" sz="1600" b="0" i="0" u="none" strike="noStrike" cap="none">
                <a:solidFill>
                  <a:schemeClr val="dk1"/>
                </a:solidFill>
                <a:latin typeface="Calibri"/>
                <a:ea typeface="Calibri"/>
                <a:cs typeface="Calibri"/>
                <a:sym typeface="Calibri"/>
              </a:rPr>
              <a:t>2 models (robustness in sensitivities and model uncertainty): </a:t>
            </a:r>
            <a:r>
              <a:rPr lang="ca" sz="1600" b="1" i="0" u="none" strike="noStrike" cap="none">
                <a:solidFill>
                  <a:schemeClr val="dk1"/>
                </a:solidFill>
                <a:latin typeface="Calibri"/>
                <a:ea typeface="Calibri"/>
                <a:cs typeface="Calibri"/>
                <a:sym typeface="Calibri"/>
              </a:rPr>
              <a:t>WRF-CMAQ</a:t>
            </a:r>
            <a:r>
              <a:rPr lang="ca" sz="1600" b="0" i="0" u="none" strike="noStrike" cap="none">
                <a:solidFill>
                  <a:schemeClr val="dk1"/>
                </a:solidFill>
                <a:latin typeface="Calibri"/>
                <a:ea typeface="Calibri"/>
                <a:cs typeface="Calibri"/>
                <a:sym typeface="Calibri"/>
              </a:rPr>
              <a:t>, </a:t>
            </a:r>
            <a:r>
              <a:rPr lang="ca" sz="1600" b="1" i="0" u="none" strike="noStrike" cap="none">
                <a:solidFill>
                  <a:schemeClr val="dk1"/>
                </a:solidFill>
                <a:latin typeface="Calibri"/>
                <a:ea typeface="Calibri"/>
                <a:cs typeface="Calibri"/>
                <a:sym typeface="Calibri"/>
              </a:rPr>
              <a:t>MONARCH</a:t>
            </a:r>
            <a:endParaRPr sz="1600" b="1" i="0" u="none" strike="noStrike" cap="none">
              <a:solidFill>
                <a:schemeClr val="dk1"/>
              </a:solidFill>
              <a:latin typeface="Calibri"/>
              <a:ea typeface="Calibri"/>
              <a:cs typeface="Calibri"/>
              <a:sym typeface="Calibri"/>
            </a:endParaRPr>
          </a:p>
          <a:p>
            <a:pPr marL="457200" marR="0" lvl="0" indent="-330200" algn="l" rtl="0">
              <a:lnSpc>
                <a:spcPct val="115000"/>
              </a:lnSpc>
              <a:spcBef>
                <a:spcPts val="0"/>
              </a:spcBef>
              <a:spcAft>
                <a:spcPts val="0"/>
              </a:spcAft>
              <a:buClr>
                <a:schemeClr val="dk1"/>
              </a:buClr>
              <a:buSzPts val="1200"/>
              <a:buFont typeface="Calibri"/>
              <a:buChar char="●"/>
            </a:pPr>
            <a:r>
              <a:rPr lang="ca" sz="1600" b="0" i="0" u="none" strike="noStrike" cap="none">
                <a:solidFill>
                  <a:schemeClr val="dk1"/>
                </a:solidFill>
                <a:latin typeface="Calibri"/>
                <a:ea typeface="Calibri"/>
                <a:cs typeface="Calibri"/>
                <a:sym typeface="Calibri"/>
              </a:rPr>
              <a:t>Same anthropogenic emissions: CAMS-REG-ANT-v4.2 (Europe), HERMESv3 bottom-up (Spain)</a:t>
            </a:r>
            <a:endParaRPr sz="1600" b="0" i="0" u="none" strike="noStrike" cap="none">
              <a:solidFill>
                <a:schemeClr val="dk1"/>
              </a:solidFill>
              <a:latin typeface="Calibri"/>
              <a:ea typeface="Calibri"/>
              <a:cs typeface="Calibri"/>
              <a:sym typeface="Calibri"/>
            </a:endParaRPr>
          </a:p>
          <a:p>
            <a:pPr marL="457200" marR="0" lvl="0" indent="-330200" algn="l" rtl="0">
              <a:lnSpc>
                <a:spcPct val="115000"/>
              </a:lnSpc>
              <a:spcBef>
                <a:spcPts val="0"/>
              </a:spcBef>
              <a:spcAft>
                <a:spcPts val="0"/>
              </a:spcAft>
              <a:buClr>
                <a:schemeClr val="dk1"/>
              </a:buClr>
              <a:buSzPts val="1200"/>
              <a:buFont typeface="Calibri"/>
              <a:buChar char="●"/>
            </a:pPr>
            <a:r>
              <a:rPr lang="ca" sz="1600" b="0" i="0" u="none" strike="noStrike" cap="none">
                <a:solidFill>
                  <a:schemeClr val="dk1"/>
                </a:solidFill>
                <a:latin typeface="Calibri"/>
                <a:ea typeface="Calibri"/>
                <a:cs typeface="Calibri"/>
                <a:sym typeface="Calibri"/>
              </a:rPr>
              <a:t>Period of study July 2019</a:t>
            </a:r>
            <a:endParaRPr sz="1600" b="0" i="0" u="none" strike="noStrike" cap="none">
              <a:solidFill>
                <a:schemeClr val="dk1"/>
              </a:solidFill>
              <a:latin typeface="Calibri"/>
              <a:ea typeface="Calibri"/>
              <a:cs typeface="Calibri"/>
              <a:sym typeface="Calibri"/>
            </a:endParaRPr>
          </a:p>
        </p:txBody>
      </p:sp>
      <p:graphicFrame>
        <p:nvGraphicFramePr>
          <p:cNvPr id="188" name="Google Shape;188;p46"/>
          <p:cNvGraphicFramePr/>
          <p:nvPr/>
        </p:nvGraphicFramePr>
        <p:xfrm>
          <a:off x="289938" y="1778063"/>
          <a:ext cx="5535650" cy="2638890"/>
        </p:xfrm>
        <a:graphic>
          <a:graphicData uri="http://schemas.openxmlformats.org/drawingml/2006/table">
            <a:tbl>
              <a:tblPr>
                <a:noFill/>
                <a:tableStyleId>{AADA008F-7A56-4F15-B737-B45AD2853594}</a:tableStyleId>
              </a:tblPr>
              <a:tblGrid>
                <a:gridCol w="1492875">
                  <a:extLst>
                    <a:ext uri="{9D8B030D-6E8A-4147-A177-3AD203B41FA5}">
                      <a16:colId xmlns:a16="http://schemas.microsoft.com/office/drawing/2014/main" val="20000"/>
                    </a:ext>
                  </a:extLst>
                </a:gridCol>
                <a:gridCol w="2044100">
                  <a:extLst>
                    <a:ext uri="{9D8B030D-6E8A-4147-A177-3AD203B41FA5}">
                      <a16:colId xmlns:a16="http://schemas.microsoft.com/office/drawing/2014/main" val="20001"/>
                    </a:ext>
                  </a:extLst>
                </a:gridCol>
                <a:gridCol w="1998675">
                  <a:extLst>
                    <a:ext uri="{9D8B030D-6E8A-4147-A177-3AD203B41FA5}">
                      <a16:colId xmlns:a16="http://schemas.microsoft.com/office/drawing/2014/main" val="20002"/>
                    </a:ext>
                  </a:extLst>
                </a:gridCol>
              </a:tblGrid>
              <a:tr h="335250">
                <a:tc>
                  <a:txBody>
                    <a:bodyPr/>
                    <a:lstStyle/>
                    <a:p>
                      <a:pPr marL="0" marR="0" lvl="0" indent="0" algn="l" rtl="0">
                        <a:lnSpc>
                          <a:spcPct val="100000"/>
                        </a:lnSpc>
                        <a:spcBef>
                          <a:spcPts val="0"/>
                        </a:spcBef>
                        <a:spcAft>
                          <a:spcPts val="0"/>
                        </a:spcAft>
                        <a:buClr>
                          <a:srgbClr val="000000"/>
                        </a:buClr>
                        <a:buSzPts val="1000"/>
                        <a:buFont typeface="Arial"/>
                        <a:buNone/>
                      </a:pPr>
                      <a:r>
                        <a:rPr lang="ca" sz="1100" b="1" u="none" strike="noStrike" cap="none">
                          <a:latin typeface="Calibri"/>
                          <a:ea typeface="Calibri"/>
                          <a:cs typeface="Calibri"/>
                          <a:sym typeface="Calibri"/>
                        </a:rPr>
                        <a:t>Model</a:t>
                      </a:r>
                      <a:endParaRPr sz="1100" b="1" u="none" strike="noStrike" cap="none">
                        <a:latin typeface="Calibri"/>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ca" sz="1100" b="1" u="none" strike="noStrike" cap="none">
                          <a:latin typeface="Calibri"/>
                          <a:ea typeface="Calibri"/>
                          <a:cs typeface="Calibri"/>
                          <a:sym typeface="Calibri"/>
                        </a:rPr>
                        <a:t>CMAQ</a:t>
                      </a:r>
                      <a:endParaRPr sz="1100" b="1" u="none" strike="noStrike" cap="none">
                        <a:latin typeface="Calibri"/>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ca" sz="1100" b="1" u="none" strike="noStrike" cap="none">
                          <a:solidFill>
                            <a:schemeClr val="dk1"/>
                          </a:solidFill>
                          <a:latin typeface="Calibri"/>
                          <a:ea typeface="Calibri"/>
                          <a:cs typeface="Calibri"/>
                          <a:sym typeface="Calibri"/>
                        </a:rPr>
                        <a:t>MONARCH</a:t>
                      </a:r>
                      <a:endParaRPr sz="1100" b="1" u="none" strike="noStrike" cap="none">
                        <a:solidFill>
                          <a:schemeClr val="dk1"/>
                        </a:solidFill>
                        <a:latin typeface="Calibri"/>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r h="487650">
                <a:tc rowSpan="2">
                  <a:txBody>
                    <a:bodyPr/>
                    <a:lstStyle/>
                    <a:p>
                      <a:pPr marL="0" marR="0" lvl="0" indent="0" algn="l" rtl="0">
                        <a:lnSpc>
                          <a:spcPct val="100000"/>
                        </a:lnSpc>
                        <a:spcBef>
                          <a:spcPts val="0"/>
                        </a:spcBef>
                        <a:spcAft>
                          <a:spcPts val="0"/>
                        </a:spcAft>
                        <a:buClr>
                          <a:srgbClr val="000000"/>
                        </a:buClr>
                        <a:buSzPts val="1000"/>
                        <a:buFont typeface="Arial"/>
                        <a:buNone/>
                      </a:pPr>
                      <a:r>
                        <a:rPr lang="ca" sz="1100" b="1" u="none" strike="noStrike" cap="none">
                          <a:latin typeface="Calibri"/>
                          <a:ea typeface="Calibri"/>
                          <a:cs typeface="Calibri"/>
                          <a:sym typeface="Calibri"/>
                        </a:rPr>
                        <a:t>Domains</a:t>
                      </a:r>
                      <a:endParaRPr sz="1100" b="1" u="none" strike="noStrike" cap="none">
                        <a:latin typeface="Calibri"/>
                        <a:ea typeface="Calibri"/>
                        <a:cs typeface="Calibri"/>
                        <a:sym typeface="Calibr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ca" sz="1100" u="none" strike="noStrike" cap="none">
                          <a:latin typeface="Calibri"/>
                          <a:ea typeface="Calibri"/>
                          <a:cs typeface="Calibri"/>
                          <a:sym typeface="Calibri"/>
                        </a:rPr>
                        <a:t>Europe (12km)/Spain (4km)</a:t>
                      </a:r>
                      <a:endParaRPr sz="1100"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000"/>
                        <a:buFont typeface="Arial"/>
                        <a:buNone/>
                      </a:pPr>
                      <a:r>
                        <a:rPr lang="ca" sz="1100" u="none" strike="noStrike" cap="none">
                          <a:latin typeface="Calibri"/>
                          <a:ea typeface="Calibri"/>
                          <a:cs typeface="Calibri"/>
                          <a:sym typeface="Calibri"/>
                        </a:rPr>
                        <a:t>Lambert Conformal Conic</a:t>
                      </a:r>
                      <a:endParaRPr sz="1100" u="none" strike="noStrike" cap="none">
                        <a:latin typeface="Calibri"/>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ca" sz="1100" u="none" strike="noStrike" cap="none">
                          <a:solidFill>
                            <a:schemeClr val="dk1"/>
                          </a:solidFill>
                          <a:latin typeface="Calibri"/>
                          <a:ea typeface="Calibri"/>
                          <a:cs typeface="Calibri"/>
                          <a:sym typeface="Calibri"/>
                        </a:rPr>
                        <a:t>Europe (20km)/Spain (5km)</a:t>
                      </a:r>
                      <a:endParaRPr sz="110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800"/>
                        <a:buFont typeface="Arial"/>
                        <a:buNone/>
                      </a:pPr>
                      <a:r>
                        <a:rPr lang="ca" sz="1100" u="none" strike="noStrike" cap="none">
                          <a:solidFill>
                            <a:schemeClr val="dk1"/>
                          </a:solidFill>
                          <a:latin typeface="Calibri"/>
                          <a:ea typeface="Calibri"/>
                          <a:cs typeface="Calibri"/>
                          <a:sym typeface="Calibri"/>
                        </a:rPr>
                        <a:t>Rotated latitude-longitude</a:t>
                      </a:r>
                      <a:endParaRPr sz="1100" u="none" strike="noStrike" cap="none">
                        <a:solidFill>
                          <a:schemeClr val="dk1"/>
                        </a:solidFill>
                        <a:latin typeface="Calibri"/>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50825">
                <a:tc vMerge="1">
                  <a:txBody>
                    <a:bodyPr/>
                    <a:lstStyle/>
                    <a:p>
                      <a:endParaRPr lang="es-ES"/>
                    </a:p>
                  </a:txBody>
                  <a:tcPr/>
                </a:tc>
                <a:tc>
                  <a:txBody>
                    <a:bodyPr/>
                    <a:lstStyle/>
                    <a:p>
                      <a:pPr marL="0" marR="0" lvl="0" indent="0" algn="ctr" rtl="0">
                        <a:lnSpc>
                          <a:spcPct val="100000"/>
                        </a:lnSpc>
                        <a:spcBef>
                          <a:spcPts val="0"/>
                        </a:spcBef>
                        <a:spcAft>
                          <a:spcPts val="0"/>
                        </a:spcAft>
                        <a:buClr>
                          <a:srgbClr val="000000"/>
                        </a:buClr>
                        <a:buSzPts val="1000"/>
                        <a:buFont typeface="Arial"/>
                        <a:buNone/>
                      </a:pPr>
                      <a:r>
                        <a:rPr lang="ca" sz="1100" u="none" strike="noStrike" cap="none">
                          <a:solidFill>
                            <a:schemeClr val="dk1"/>
                          </a:solidFill>
                          <a:latin typeface="Calibri"/>
                          <a:ea typeface="Calibri"/>
                          <a:cs typeface="Calibri"/>
                          <a:sym typeface="Calibri"/>
                        </a:rPr>
                        <a:t>37 vertical layers (top 50 hPa)</a:t>
                      </a:r>
                      <a:endParaRPr sz="1100" u="none" strike="noStrike" cap="none">
                        <a:latin typeface="Calibri"/>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ca" sz="1100" u="none" strike="noStrike" cap="none">
                          <a:solidFill>
                            <a:schemeClr val="dk1"/>
                          </a:solidFill>
                          <a:latin typeface="Calibri"/>
                          <a:ea typeface="Calibri"/>
                          <a:cs typeface="Calibri"/>
                          <a:sym typeface="Calibri"/>
                        </a:rPr>
                        <a:t>24 vertical layers (top 50 hPa)</a:t>
                      </a:r>
                      <a:endParaRPr sz="1100" u="none" strike="noStrike" cap="none">
                        <a:solidFill>
                          <a:schemeClr val="dk1"/>
                        </a:solidFill>
                        <a:latin typeface="Calibri"/>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50825">
                <a:tc>
                  <a:txBody>
                    <a:bodyPr/>
                    <a:lstStyle/>
                    <a:p>
                      <a:pPr marL="0" marR="0" lvl="0" indent="0" algn="l" rtl="0">
                        <a:lnSpc>
                          <a:spcPct val="100000"/>
                        </a:lnSpc>
                        <a:spcBef>
                          <a:spcPts val="0"/>
                        </a:spcBef>
                        <a:spcAft>
                          <a:spcPts val="0"/>
                        </a:spcAft>
                        <a:buClr>
                          <a:srgbClr val="000000"/>
                        </a:buClr>
                        <a:buSzPts val="1000"/>
                        <a:buFont typeface="Arial"/>
                        <a:buNone/>
                      </a:pPr>
                      <a:r>
                        <a:rPr lang="ca" sz="1100" b="1" u="none" strike="noStrike" cap="none">
                          <a:latin typeface="Calibri"/>
                          <a:ea typeface="Calibri"/>
                          <a:cs typeface="Calibri"/>
                          <a:sym typeface="Calibri"/>
                        </a:rPr>
                        <a:t>Meteorology (BC)</a:t>
                      </a:r>
                      <a:endParaRPr sz="1100" b="1" u="none" strike="noStrike" cap="none">
                        <a:latin typeface="Calibri"/>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ca" sz="1100" u="none" strike="noStrike" cap="none">
                          <a:latin typeface="Calibri"/>
                          <a:ea typeface="Calibri"/>
                          <a:cs typeface="Calibri"/>
                          <a:sym typeface="Calibri"/>
                        </a:rPr>
                        <a:t>WRFv3.5 (FNL)</a:t>
                      </a:r>
                      <a:endParaRPr sz="1100" u="none" strike="noStrike" cap="none">
                        <a:latin typeface="Calibri"/>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ca" sz="1100" u="none" strike="noStrike" cap="none">
                          <a:latin typeface="Calibri"/>
                          <a:ea typeface="Calibri"/>
                          <a:cs typeface="Calibri"/>
                          <a:sym typeface="Calibri"/>
                        </a:rPr>
                        <a:t>NMMB (ERA5)</a:t>
                      </a:r>
                      <a:endParaRPr sz="1100" u="none" strike="noStrike" cap="none">
                        <a:latin typeface="Calibri"/>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87650">
                <a:tc>
                  <a:txBody>
                    <a:bodyPr/>
                    <a:lstStyle/>
                    <a:p>
                      <a:pPr marL="0" marR="0" lvl="0" indent="0" algn="l" rtl="0">
                        <a:lnSpc>
                          <a:spcPct val="100000"/>
                        </a:lnSpc>
                        <a:spcBef>
                          <a:spcPts val="0"/>
                        </a:spcBef>
                        <a:spcAft>
                          <a:spcPts val="0"/>
                        </a:spcAft>
                        <a:buClr>
                          <a:srgbClr val="000000"/>
                        </a:buClr>
                        <a:buSzPts val="1000"/>
                        <a:buFont typeface="Arial"/>
                        <a:buNone/>
                      </a:pPr>
                      <a:r>
                        <a:rPr lang="ca" sz="1100" b="1" u="none" strike="noStrike" cap="none">
                          <a:latin typeface="Calibri"/>
                          <a:ea typeface="Calibri"/>
                          <a:cs typeface="Calibri"/>
                          <a:sym typeface="Calibri"/>
                        </a:rPr>
                        <a:t>Chemistry (BC)</a:t>
                      </a:r>
                      <a:endParaRPr sz="1100" b="1" u="none" strike="noStrike" cap="none">
                        <a:latin typeface="Calibri"/>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ca" sz="1100" u="none" strike="noStrike" cap="none">
                          <a:latin typeface="Calibri"/>
                          <a:ea typeface="Calibri"/>
                          <a:cs typeface="Calibri"/>
                          <a:sym typeface="Calibri"/>
                        </a:rPr>
                        <a:t>CMAQv5.0.2 </a:t>
                      </a:r>
                      <a:endParaRPr sz="1100"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000"/>
                        <a:buFont typeface="Arial"/>
                        <a:buNone/>
                      </a:pPr>
                      <a:r>
                        <a:rPr lang="ca" sz="1100" u="none" strike="noStrike" cap="none">
                          <a:latin typeface="Calibri"/>
                          <a:ea typeface="Calibri"/>
                          <a:cs typeface="Calibri"/>
                          <a:sym typeface="Calibri"/>
                        </a:rPr>
                        <a:t>CB05 + AERO6 (CAMS)</a:t>
                      </a:r>
                      <a:endParaRPr sz="1100" u="none" strike="noStrike" cap="none">
                        <a:latin typeface="Calibri"/>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ca" sz="1100" u="none" strike="noStrike" cap="none">
                          <a:latin typeface="Calibri"/>
                          <a:ea typeface="Calibri"/>
                          <a:cs typeface="Calibri"/>
                          <a:sym typeface="Calibri"/>
                        </a:rPr>
                        <a:t>Online</a:t>
                      </a:r>
                      <a:endParaRPr sz="1100"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000"/>
                        <a:buFont typeface="Arial"/>
                        <a:buNone/>
                      </a:pPr>
                      <a:r>
                        <a:rPr lang="ca" sz="1100" u="none" strike="noStrike" cap="none">
                          <a:latin typeface="Calibri"/>
                          <a:ea typeface="Calibri"/>
                          <a:cs typeface="Calibri"/>
                          <a:sym typeface="Calibri"/>
                        </a:rPr>
                        <a:t>CB05 + BSC aerosols (CAMS)</a:t>
                      </a:r>
                      <a:endParaRPr sz="1100" u="none" strike="noStrike" cap="none">
                        <a:latin typeface="Calibri"/>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35250">
                <a:tc>
                  <a:txBody>
                    <a:bodyPr/>
                    <a:lstStyle/>
                    <a:p>
                      <a:pPr marL="0" marR="0" lvl="0" indent="0" algn="l" rtl="0">
                        <a:lnSpc>
                          <a:spcPct val="100000"/>
                        </a:lnSpc>
                        <a:spcBef>
                          <a:spcPts val="0"/>
                        </a:spcBef>
                        <a:spcAft>
                          <a:spcPts val="0"/>
                        </a:spcAft>
                        <a:buClr>
                          <a:srgbClr val="000000"/>
                        </a:buClr>
                        <a:buSzPts val="1000"/>
                        <a:buFont typeface="Arial"/>
                        <a:buNone/>
                      </a:pPr>
                      <a:r>
                        <a:rPr lang="ca" sz="1100" b="1" u="none" strike="noStrike" cap="none">
                          <a:latin typeface="Calibri"/>
                          <a:ea typeface="Calibri"/>
                          <a:cs typeface="Calibri"/>
                          <a:sym typeface="Calibri"/>
                        </a:rPr>
                        <a:t>Natural emissions</a:t>
                      </a:r>
                      <a:endParaRPr sz="1100" b="1" u="none" strike="noStrike" cap="none">
                        <a:latin typeface="Calibri"/>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ca" sz="1100" u="none" strike="noStrike" cap="none">
                          <a:latin typeface="Calibri"/>
                          <a:ea typeface="Calibri"/>
                          <a:cs typeface="Calibri"/>
                          <a:sym typeface="Calibri"/>
                        </a:rPr>
                        <a:t>MEGAN (biogenic)</a:t>
                      </a:r>
                      <a:endParaRPr sz="1100" u="none" strike="noStrike" cap="none">
                        <a:latin typeface="Calibri"/>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ca" sz="1100" u="none" strike="noStrike" cap="none">
                          <a:latin typeface="Calibri"/>
                          <a:ea typeface="Calibri"/>
                          <a:cs typeface="Calibri"/>
                          <a:sym typeface="Calibri"/>
                        </a:rPr>
                        <a:t>MEGAN (biogenic) + GFAS</a:t>
                      </a:r>
                      <a:endParaRPr sz="1100" u="none" strike="noStrike" cap="none">
                        <a:latin typeface="Calibri"/>
                        <a:ea typeface="Calibri"/>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89" name="Google Shape;189;p46"/>
          <p:cNvSpPr txBox="1"/>
          <p:nvPr/>
        </p:nvSpPr>
        <p:spPr>
          <a:xfrm>
            <a:off x="5990775" y="4066475"/>
            <a:ext cx="11703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ca" sz="1000" b="1" i="0" u="none" strike="noStrike" cap="none">
                <a:solidFill>
                  <a:schemeClr val="dk1"/>
                </a:solidFill>
                <a:latin typeface="Arial"/>
                <a:ea typeface="Arial"/>
                <a:cs typeface="Arial"/>
                <a:sym typeface="Arial"/>
              </a:rPr>
              <a:t>MONARCH</a:t>
            </a:r>
            <a:endParaRPr sz="1000" b="1" i="0" u="none" strike="noStrike" cap="none">
              <a:solidFill>
                <a:schemeClr val="dk1"/>
              </a:solidFill>
              <a:latin typeface="Arial"/>
              <a:ea typeface="Arial"/>
              <a:cs typeface="Arial"/>
              <a:sym typeface="Arial"/>
            </a:endParaRPr>
          </a:p>
        </p:txBody>
      </p:sp>
      <p:sp>
        <p:nvSpPr>
          <p:cNvPr id="190" name="Google Shape;190;p46"/>
          <p:cNvSpPr txBox="1"/>
          <p:nvPr/>
        </p:nvSpPr>
        <p:spPr>
          <a:xfrm>
            <a:off x="5990775" y="2713325"/>
            <a:ext cx="8160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ca" sz="1000" b="1" i="0" u="none" strike="noStrike" cap="none">
                <a:solidFill>
                  <a:schemeClr val="dk1"/>
                </a:solidFill>
                <a:latin typeface="Arial"/>
                <a:ea typeface="Arial"/>
                <a:cs typeface="Arial"/>
                <a:sym typeface="Arial"/>
              </a:rPr>
              <a:t>CMAQ</a:t>
            </a:r>
            <a:endParaRPr sz="1000" b="1" i="0" u="none" strike="noStrike" cap="non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6" name="Google Shape;186;p46"/>
          <p:cNvSpPr txBox="1">
            <a:spLocks noGrp="1"/>
          </p:cNvSpPr>
          <p:nvPr>
            <p:ph type="title"/>
          </p:nvPr>
        </p:nvSpPr>
        <p:spPr>
          <a:xfrm>
            <a:off x="0" y="39651"/>
            <a:ext cx="9144000" cy="6006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SzPts val="2300"/>
              <a:buNone/>
            </a:pPr>
            <a:r>
              <a:rPr lang="ca" sz="2800" dirty="0"/>
              <a:t>Emission scenarios</a:t>
            </a:r>
            <a:endParaRPr sz="2800" dirty="0"/>
          </a:p>
        </p:txBody>
      </p:sp>
      <p:pic>
        <p:nvPicPr>
          <p:cNvPr id="2" name="Imagen 1">
            <a:extLst>
              <a:ext uri="{FF2B5EF4-FFF2-40B4-BE49-F238E27FC236}">
                <a16:creationId xmlns:a16="http://schemas.microsoft.com/office/drawing/2014/main" id="{8D95A36F-585E-2F33-20B5-3849FCE30E87}"/>
              </a:ext>
            </a:extLst>
          </p:cNvPr>
          <p:cNvPicPr>
            <a:picLocks noChangeAspect="1"/>
          </p:cNvPicPr>
          <p:nvPr/>
        </p:nvPicPr>
        <p:blipFill rotWithShape="1">
          <a:blip r:embed="rId3"/>
          <a:srcRect b="75606"/>
          <a:stretch/>
        </p:blipFill>
        <p:spPr>
          <a:xfrm>
            <a:off x="685800" y="787735"/>
            <a:ext cx="7772400" cy="870378"/>
          </a:xfrm>
          <a:prstGeom prst="rect">
            <a:avLst/>
          </a:prstGeom>
        </p:spPr>
      </p:pic>
      <p:pic>
        <p:nvPicPr>
          <p:cNvPr id="3" name="Imagen 2">
            <a:extLst>
              <a:ext uri="{FF2B5EF4-FFF2-40B4-BE49-F238E27FC236}">
                <a16:creationId xmlns:a16="http://schemas.microsoft.com/office/drawing/2014/main" id="{EA749A61-EB13-AA05-1F2D-934579CE0F52}"/>
              </a:ext>
            </a:extLst>
          </p:cNvPr>
          <p:cNvPicPr>
            <a:picLocks noChangeAspect="1"/>
          </p:cNvPicPr>
          <p:nvPr/>
        </p:nvPicPr>
        <p:blipFill rotWithShape="1">
          <a:blip r:embed="rId3"/>
          <a:srcRect t="24394" b="63647"/>
          <a:stretch/>
        </p:blipFill>
        <p:spPr>
          <a:xfrm>
            <a:off x="685800" y="1658113"/>
            <a:ext cx="7772400" cy="426719"/>
          </a:xfrm>
          <a:prstGeom prst="rect">
            <a:avLst/>
          </a:prstGeom>
        </p:spPr>
      </p:pic>
      <p:pic>
        <p:nvPicPr>
          <p:cNvPr id="4" name="Imagen 3">
            <a:extLst>
              <a:ext uri="{FF2B5EF4-FFF2-40B4-BE49-F238E27FC236}">
                <a16:creationId xmlns:a16="http://schemas.microsoft.com/office/drawing/2014/main" id="{6A515CFC-96D3-2066-7EE9-B1DAF8F3A9A7}"/>
              </a:ext>
            </a:extLst>
          </p:cNvPr>
          <p:cNvPicPr>
            <a:picLocks noChangeAspect="1"/>
          </p:cNvPicPr>
          <p:nvPr/>
        </p:nvPicPr>
        <p:blipFill rotWithShape="1">
          <a:blip r:embed="rId3"/>
          <a:srcRect t="36353" b="51688"/>
          <a:stretch/>
        </p:blipFill>
        <p:spPr>
          <a:xfrm>
            <a:off x="685800" y="2084832"/>
            <a:ext cx="7772400" cy="426719"/>
          </a:xfrm>
          <a:prstGeom prst="rect">
            <a:avLst/>
          </a:prstGeom>
        </p:spPr>
      </p:pic>
      <p:pic>
        <p:nvPicPr>
          <p:cNvPr id="6" name="Imagen 5">
            <a:extLst>
              <a:ext uri="{FF2B5EF4-FFF2-40B4-BE49-F238E27FC236}">
                <a16:creationId xmlns:a16="http://schemas.microsoft.com/office/drawing/2014/main" id="{DB23098D-BFE8-5DF4-9531-858D380F7025}"/>
              </a:ext>
            </a:extLst>
          </p:cNvPr>
          <p:cNvPicPr>
            <a:picLocks noChangeAspect="1"/>
          </p:cNvPicPr>
          <p:nvPr/>
        </p:nvPicPr>
        <p:blipFill rotWithShape="1">
          <a:blip r:embed="rId4"/>
          <a:srcRect t="18927" b="62302"/>
          <a:stretch/>
        </p:blipFill>
        <p:spPr>
          <a:xfrm>
            <a:off x="685800" y="2511551"/>
            <a:ext cx="7772400" cy="426720"/>
          </a:xfrm>
          <a:prstGeom prst="rect">
            <a:avLst/>
          </a:prstGeom>
        </p:spPr>
      </p:pic>
      <p:pic>
        <p:nvPicPr>
          <p:cNvPr id="7" name="Imagen 6">
            <a:extLst>
              <a:ext uri="{FF2B5EF4-FFF2-40B4-BE49-F238E27FC236}">
                <a16:creationId xmlns:a16="http://schemas.microsoft.com/office/drawing/2014/main" id="{1F3E6EB8-C2B6-7077-7602-CA3DB0CED4BD}"/>
              </a:ext>
            </a:extLst>
          </p:cNvPr>
          <p:cNvPicPr>
            <a:picLocks noChangeAspect="1"/>
          </p:cNvPicPr>
          <p:nvPr/>
        </p:nvPicPr>
        <p:blipFill rotWithShape="1">
          <a:blip r:embed="rId4"/>
          <a:srcRect t="37698" b="43531"/>
          <a:stretch/>
        </p:blipFill>
        <p:spPr>
          <a:xfrm>
            <a:off x="685800" y="2938270"/>
            <a:ext cx="7772400" cy="426720"/>
          </a:xfrm>
          <a:prstGeom prst="rect">
            <a:avLst/>
          </a:prstGeom>
        </p:spPr>
      </p:pic>
      <p:pic>
        <p:nvPicPr>
          <p:cNvPr id="8" name="Imagen 7">
            <a:extLst>
              <a:ext uri="{FF2B5EF4-FFF2-40B4-BE49-F238E27FC236}">
                <a16:creationId xmlns:a16="http://schemas.microsoft.com/office/drawing/2014/main" id="{5D24CABE-63AD-0CA7-EB66-841C163BF162}"/>
              </a:ext>
            </a:extLst>
          </p:cNvPr>
          <p:cNvPicPr>
            <a:picLocks noChangeAspect="1"/>
          </p:cNvPicPr>
          <p:nvPr/>
        </p:nvPicPr>
        <p:blipFill rotWithShape="1">
          <a:blip r:embed="rId4"/>
          <a:srcRect t="56469"/>
          <a:stretch/>
        </p:blipFill>
        <p:spPr>
          <a:xfrm>
            <a:off x="685800" y="3364990"/>
            <a:ext cx="7772400" cy="989586"/>
          </a:xfrm>
          <a:prstGeom prst="rect">
            <a:avLst/>
          </a:prstGeom>
        </p:spPr>
      </p:pic>
    </p:spTree>
    <p:extLst>
      <p:ext uri="{BB962C8B-B14F-4D97-AF65-F5344CB8AC3E}">
        <p14:creationId xmlns:p14="http://schemas.microsoft.com/office/powerpoint/2010/main" val="106298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48"/>
          <p:cNvSpPr txBox="1">
            <a:spLocks noGrp="1"/>
          </p:cNvSpPr>
          <p:nvPr>
            <p:ph type="title"/>
          </p:nvPr>
        </p:nvSpPr>
        <p:spPr>
          <a:xfrm>
            <a:off x="-150" y="0"/>
            <a:ext cx="9144000" cy="6006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000"/>
              <a:buNone/>
            </a:pPr>
            <a:r>
              <a:rPr lang="ca" sz="2800" dirty="0"/>
              <a:t>Base case (BE) anthropogenic emissions</a:t>
            </a:r>
            <a:endParaRPr sz="2800" dirty="0"/>
          </a:p>
        </p:txBody>
      </p:sp>
      <p:sp>
        <p:nvSpPr>
          <p:cNvPr id="203" name="Google Shape;203;p48"/>
          <p:cNvSpPr txBox="1"/>
          <p:nvPr/>
        </p:nvSpPr>
        <p:spPr>
          <a:xfrm>
            <a:off x="155066" y="663150"/>
            <a:ext cx="7458900" cy="1416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ca" sz="1600" b="0" i="0" u="none" strike="noStrike" cap="none">
                <a:solidFill>
                  <a:schemeClr val="dk1"/>
                </a:solidFill>
                <a:latin typeface="Calibri"/>
                <a:ea typeface="Calibri"/>
                <a:cs typeface="Calibri"/>
                <a:sym typeface="Calibri"/>
              </a:rPr>
              <a:t>Processing emission scenarios using HERMESv3 system</a:t>
            </a:r>
            <a:endParaRPr sz="1600" b="0" i="0" u="none" strike="noStrike" cap="none">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1600"/>
              <a:buFont typeface="Calibri"/>
              <a:buChar char="●"/>
            </a:pPr>
            <a:r>
              <a:rPr lang="ca" sz="1600" b="1" i="0" u="none" strike="noStrike" cap="none">
                <a:solidFill>
                  <a:schemeClr val="dk1"/>
                </a:solidFill>
                <a:latin typeface="Calibri"/>
                <a:ea typeface="Calibri"/>
                <a:cs typeface="Calibri"/>
                <a:sym typeface="Calibri"/>
              </a:rPr>
              <a:t>BE 		Base case scenario</a:t>
            </a:r>
            <a:endParaRPr sz="16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1600"/>
              <a:buFont typeface="Arial"/>
              <a:buNone/>
            </a:pPr>
            <a:endParaRPr sz="1600" b="1" i="0" u="none" strike="noStrike" cap="none">
              <a:solidFill>
                <a:schemeClr val="dk1"/>
              </a:solidFill>
              <a:latin typeface="Calibri"/>
              <a:ea typeface="Calibri"/>
              <a:cs typeface="Calibri"/>
              <a:sym typeface="Calibri"/>
            </a:endParaRPr>
          </a:p>
        </p:txBody>
      </p:sp>
      <p:cxnSp>
        <p:nvCxnSpPr>
          <p:cNvPr id="204" name="Google Shape;204;p48"/>
          <p:cNvCxnSpPr>
            <a:cxnSpLocks/>
          </p:cNvCxnSpPr>
          <p:nvPr/>
        </p:nvCxnSpPr>
        <p:spPr>
          <a:xfrm>
            <a:off x="3975200" y="1411350"/>
            <a:ext cx="2007300" cy="0"/>
          </a:xfrm>
          <a:prstGeom prst="straightConnector1">
            <a:avLst/>
          </a:prstGeom>
          <a:noFill/>
          <a:ln w="9525" cap="flat" cmpd="sng">
            <a:solidFill>
              <a:schemeClr val="dk2"/>
            </a:solidFill>
            <a:prstDash val="dot"/>
            <a:round/>
            <a:headEnd type="none" w="sm" len="sm"/>
            <a:tailEnd type="triangle" w="med" len="med"/>
          </a:ln>
        </p:spPr>
      </p:cxnSp>
      <p:sp>
        <p:nvSpPr>
          <p:cNvPr id="205" name="Google Shape;205;p48"/>
          <p:cNvSpPr txBox="1"/>
          <p:nvPr/>
        </p:nvSpPr>
        <p:spPr>
          <a:xfrm>
            <a:off x="5982500" y="676800"/>
            <a:ext cx="2952600" cy="2985402"/>
          </a:xfrm>
          <a:prstGeom prst="rect">
            <a:avLst/>
          </a:prstGeom>
          <a:solidFill>
            <a:schemeClr val="lt2"/>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ca" sz="1400" b="0" i="0" u="none" strike="noStrike" cap="none" dirty="0">
                <a:solidFill>
                  <a:schemeClr val="dk1"/>
                </a:solidFill>
                <a:latin typeface="Calibri"/>
                <a:ea typeface="Calibri"/>
                <a:cs typeface="Calibri"/>
                <a:sym typeface="Calibri"/>
              </a:rPr>
              <a:t>Reference year 2019, combine HERMESv3 (BSC bottom-up emissions for Spain) </a:t>
            </a:r>
          </a:p>
          <a:p>
            <a:pPr marL="0" marR="0" lvl="0" indent="0" algn="ctr" rtl="0">
              <a:lnSpc>
                <a:spcPct val="100000"/>
              </a:lnSpc>
              <a:spcBef>
                <a:spcPts val="0"/>
              </a:spcBef>
              <a:spcAft>
                <a:spcPts val="0"/>
              </a:spcAft>
              <a:buClr>
                <a:srgbClr val="000000"/>
              </a:buClr>
              <a:buSzPts val="1400"/>
              <a:buFont typeface="Arial"/>
              <a:buNone/>
            </a:pPr>
            <a:r>
              <a:rPr lang="ca" sz="1400" b="0" i="0" u="none" strike="noStrike" cap="none" dirty="0">
                <a:solidFill>
                  <a:schemeClr val="dk1"/>
                </a:solidFill>
                <a:latin typeface="Calibri"/>
                <a:ea typeface="Calibri"/>
                <a:cs typeface="Calibri"/>
                <a:sym typeface="Calibri"/>
              </a:rPr>
              <a:t>+ </a:t>
            </a:r>
          </a:p>
          <a:p>
            <a:pPr marL="0" marR="0" lvl="0" indent="0" algn="ctr" rtl="0">
              <a:lnSpc>
                <a:spcPct val="100000"/>
              </a:lnSpc>
              <a:spcBef>
                <a:spcPts val="0"/>
              </a:spcBef>
              <a:spcAft>
                <a:spcPts val="0"/>
              </a:spcAft>
              <a:buClr>
                <a:srgbClr val="000000"/>
              </a:buClr>
              <a:buSzPts val="1400"/>
              <a:buFont typeface="Arial"/>
              <a:buNone/>
            </a:pPr>
            <a:r>
              <a:rPr lang="ca" sz="1400" b="0" i="1" u="none" strike="noStrike" cap="none" dirty="0">
                <a:solidFill>
                  <a:schemeClr val="dk1"/>
                </a:solidFill>
                <a:latin typeface="Calibri"/>
                <a:ea typeface="Calibri"/>
                <a:cs typeface="Calibri"/>
                <a:sym typeface="Calibri"/>
              </a:rPr>
              <a:t>Spanish Emission Inventory </a:t>
            </a:r>
            <a:r>
              <a:rPr lang="ca" sz="1400" b="0" i="0" u="none" strike="noStrike" cap="none" dirty="0">
                <a:solidFill>
                  <a:schemeClr val="dk1"/>
                </a:solidFill>
                <a:latin typeface="Calibri"/>
                <a:ea typeface="Calibri"/>
                <a:cs typeface="Calibri"/>
                <a:sym typeface="Calibri"/>
              </a:rPr>
              <a:t>MITECO (energy and manufacturing industry - </a:t>
            </a:r>
            <a:r>
              <a:rPr lang="ca" sz="1400" b="0" i="1" u="none" strike="noStrike" cap="none" dirty="0">
                <a:solidFill>
                  <a:schemeClr val="dk1"/>
                </a:solidFill>
                <a:latin typeface="Calibri"/>
                <a:ea typeface="Calibri"/>
                <a:cs typeface="Calibri"/>
                <a:sym typeface="Calibri"/>
              </a:rPr>
              <a:t>Large Point Sources</a:t>
            </a:r>
            <a:r>
              <a:rPr lang="ca" sz="1400" b="0" i="0" u="none" strike="noStrike" cap="none" dirty="0">
                <a:solidFill>
                  <a:schemeClr val="dk1"/>
                </a:solidFill>
                <a:latin typeface="Calibri"/>
                <a:ea typeface="Calibri"/>
                <a:cs typeface="Calibri"/>
                <a:sym typeface="Calibri"/>
              </a:rPr>
              <a:t>, </a:t>
            </a:r>
            <a:r>
              <a:rPr lang="ca" sz="1400" b="0" i="1" u="none" strike="noStrike" cap="none" dirty="0">
                <a:solidFill>
                  <a:schemeClr val="dk1"/>
                </a:solidFill>
                <a:latin typeface="Calibri"/>
                <a:ea typeface="Calibri"/>
                <a:cs typeface="Calibri"/>
                <a:sym typeface="Calibri"/>
              </a:rPr>
              <a:t>Pollutant Release and Transfer Register</a:t>
            </a:r>
            <a:r>
              <a:rPr lang="ca" sz="1400" b="0" i="0" u="none" strike="noStrike" cap="none" dirty="0">
                <a:solidFill>
                  <a:schemeClr val="dk1"/>
                </a:solidFill>
                <a:latin typeface="Calibri"/>
                <a:ea typeface="Calibri"/>
                <a:cs typeface="Calibri"/>
                <a:sym typeface="Calibri"/>
              </a:rPr>
              <a:t>-Spain -, fleet composition and official use of solvents) </a:t>
            </a:r>
          </a:p>
          <a:p>
            <a:pPr marL="0" marR="0" lvl="0" indent="0" algn="ctr" rtl="0">
              <a:lnSpc>
                <a:spcPct val="100000"/>
              </a:lnSpc>
              <a:spcBef>
                <a:spcPts val="0"/>
              </a:spcBef>
              <a:spcAft>
                <a:spcPts val="0"/>
              </a:spcAft>
              <a:buClr>
                <a:srgbClr val="000000"/>
              </a:buClr>
              <a:buSzPts val="1400"/>
              <a:buFont typeface="Arial"/>
              <a:buNone/>
            </a:pPr>
            <a:r>
              <a:rPr lang="ca" sz="1400" b="0" i="0" u="none" strike="noStrike" cap="none" dirty="0">
                <a:solidFill>
                  <a:schemeClr val="dk1"/>
                </a:solidFill>
                <a:latin typeface="Calibri"/>
                <a:ea typeface="Calibri"/>
                <a:cs typeface="Calibri"/>
                <a:sym typeface="Calibri"/>
              </a:rPr>
              <a:t>+ </a:t>
            </a:r>
          </a:p>
          <a:p>
            <a:pPr marL="0" marR="0" lvl="0" indent="0" algn="ctr" rtl="0">
              <a:lnSpc>
                <a:spcPct val="100000"/>
              </a:lnSpc>
              <a:spcBef>
                <a:spcPts val="0"/>
              </a:spcBef>
              <a:spcAft>
                <a:spcPts val="0"/>
              </a:spcAft>
              <a:buClr>
                <a:srgbClr val="000000"/>
              </a:buClr>
              <a:buSzPts val="1400"/>
              <a:buFont typeface="Arial"/>
              <a:buNone/>
            </a:pPr>
            <a:r>
              <a:rPr lang="ca" sz="1400" b="0" i="0" u="none" strike="noStrike" cap="none" dirty="0">
                <a:solidFill>
                  <a:schemeClr val="dk1"/>
                </a:solidFill>
                <a:latin typeface="Calibri"/>
                <a:ea typeface="Calibri"/>
                <a:cs typeface="Calibri"/>
                <a:sym typeface="Calibri"/>
              </a:rPr>
              <a:t>CAMS-REG (rest Europe, shipping emissions)</a:t>
            </a:r>
            <a:endParaRPr sz="1200" b="0" i="0" u="none" strike="noStrike" cap="none" dirty="0">
              <a:solidFill>
                <a:schemeClr val="dk1"/>
              </a:solidFill>
              <a:latin typeface="Calibri"/>
              <a:ea typeface="Calibri"/>
              <a:cs typeface="Calibri"/>
              <a:sym typeface="Calibri"/>
            </a:endParaRPr>
          </a:p>
        </p:txBody>
      </p:sp>
      <p:grpSp>
        <p:nvGrpSpPr>
          <p:cNvPr id="3" name="Grupo 2">
            <a:extLst>
              <a:ext uri="{FF2B5EF4-FFF2-40B4-BE49-F238E27FC236}">
                <a16:creationId xmlns:a16="http://schemas.microsoft.com/office/drawing/2014/main" id="{F59C2BB2-2172-D739-CEB1-20E43A242050}"/>
              </a:ext>
            </a:extLst>
          </p:cNvPr>
          <p:cNvGrpSpPr/>
          <p:nvPr/>
        </p:nvGrpSpPr>
        <p:grpSpPr>
          <a:xfrm>
            <a:off x="840434" y="2225409"/>
            <a:ext cx="3967878" cy="1941264"/>
            <a:chOff x="2071826" y="2432673"/>
            <a:chExt cx="3967878" cy="1941264"/>
          </a:xfrm>
        </p:grpSpPr>
        <p:pic>
          <p:nvPicPr>
            <p:cNvPr id="207" name="Google Shape;207;p48"/>
            <p:cNvPicPr preferRelativeResize="0"/>
            <p:nvPr/>
          </p:nvPicPr>
          <p:blipFill rotWithShape="1">
            <a:blip r:embed="rId3">
              <a:alphaModFix/>
            </a:blip>
            <a:srcRect l="21459" t="11956" r="15738" b="17290"/>
            <a:stretch/>
          </p:blipFill>
          <p:spPr>
            <a:xfrm>
              <a:off x="2247310" y="2432673"/>
              <a:ext cx="1727890" cy="1263356"/>
            </a:xfrm>
            <a:prstGeom prst="rect">
              <a:avLst/>
            </a:prstGeom>
            <a:noFill/>
            <a:ln w="9525" cap="flat" cmpd="sng">
              <a:solidFill>
                <a:schemeClr val="dk1"/>
              </a:solidFill>
              <a:prstDash val="solid"/>
              <a:round/>
              <a:headEnd type="none" w="sm" len="sm"/>
              <a:tailEnd type="none" w="sm" len="sm"/>
            </a:ln>
          </p:spPr>
        </p:pic>
        <p:pic>
          <p:nvPicPr>
            <p:cNvPr id="208" name="Google Shape;208;p48"/>
            <p:cNvPicPr preferRelativeResize="0"/>
            <p:nvPr/>
          </p:nvPicPr>
          <p:blipFill rotWithShape="1">
            <a:blip r:embed="rId3">
              <a:alphaModFix/>
            </a:blip>
            <a:srcRect l="18178" t="88930" r="17967" b="4453"/>
            <a:stretch/>
          </p:blipFill>
          <p:spPr>
            <a:xfrm>
              <a:off x="2125511" y="3822751"/>
              <a:ext cx="1970924" cy="132515"/>
            </a:xfrm>
            <a:prstGeom prst="rect">
              <a:avLst/>
            </a:prstGeom>
            <a:noFill/>
            <a:ln>
              <a:noFill/>
            </a:ln>
          </p:spPr>
        </p:pic>
        <p:sp>
          <p:nvSpPr>
            <p:cNvPr id="209" name="Google Shape;209;p48"/>
            <p:cNvSpPr txBox="1"/>
            <p:nvPr/>
          </p:nvSpPr>
          <p:spPr>
            <a:xfrm>
              <a:off x="2071826" y="3973310"/>
              <a:ext cx="2685300" cy="3849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ca" sz="1300" b="0" i="1" u="none" strike="noStrike" cap="none">
                  <a:solidFill>
                    <a:srgbClr val="000000"/>
                  </a:solidFill>
                  <a:latin typeface="Calibri"/>
                  <a:ea typeface="Calibri"/>
                  <a:cs typeface="Calibri"/>
                  <a:sym typeface="Calibri"/>
                </a:rPr>
                <a:t>NOx emissions (t/yr)</a:t>
              </a:r>
              <a:endParaRPr sz="1300" b="0" i="1" u="none" strike="noStrike" cap="none">
                <a:solidFill>
                  <a:srgbClr val="000000"/>
                </a:solidFill>
                <a:latin typeface="Calibri"/>
                <a:ea typeface="Calibri"/>
                <a:cs typeface="Calibri"/>
                <a:sym typeface="Calibri"/>
              </a:endParaRPr>
            </a:p>
          </p:txBody>
        </p:sp>
        <p:pic>
          <p:nvPicPr>
            <p:cNvPr id="211" name="Google Shape;211;p48"/>
            <p:cNvPicPr preferRelativeResize="0"/>
            <p:nvPr/>
          </p:nvPicPr>
          <p:blipFill rotWithShape="1">
            <a:blip r:embed="rId4">
              <a:alphaModFix/>
            </a:blip>
            <a:srcRect/>
            <a:stretch/>
          </p:blipFill>
          <p:spPr>
            <a:xfrm>
              <a:off x="4137704" y="2439643"/>
              <a:ext cx="1568334" cy="1256386"/>
            </a:xfrm>
            <a:prstGeom prst="rect">
              <a:avLst/>
            </a:prstGeom>
            <a:noFill/>
            <a:ln w="9525" cap="flat" cmpd="sng">
              <a:solidFill>
                <a:schemeClr val="dk1"/>
              </a:solidFill>
              <a:prstDash val="solid"/>
              <a:round/>
              <a:headEnd type="none" w="sm" len="sm"/>
              <a:tailEnd type="none" w="sm" len="sm"/>
            </a:ln>
          </p:spPr>
        </p:pic>
        <p:sp>
          <p:nvSpPr>
            <p:cNvPr id="212" name="Google Shape;212;p48"/>
            <p:cNvSpPr txBox="1"/>
            <p:nvPr/>
          </p:nvSpPr>
          <p:spPr>
            <a:xfrm>
              <a:off x="4137704" y="3789192"/>
              <a:ext cx="1902000" cy="58474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ca" sz="1300" b="0" i="1" u="none" strike="noStrike" cap="none">
                  <a:solidFill>
                    <a:srgbClr val="000000"/>
                  </a:solidFill>
                  <a:latin typeface="Calibri"/>
                  <a:ea typeface="Calibri"/>
                  <a:cs typeface="Calibri"/>
                  <a:sym typeface="Calibri"/>
                </a:rPr>
                <a:t>NOx emissions of large point sources</a:t>
              </a:r>
              <a:endParaRPr sz="1300" b="0" i="1" u="none" strike="noStrike" cap="none">
                <a:solidFill>
                  <a:srgbClr val="000000"/>
                </a:solidFill>
                <a:latin typeface="Calibri"/>
                <a:ea typeface="Calibri"/>
                <a:cs typeface="Calibri"/>
                <a:sym typeface="Calibri"/>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8" name="Google Shape;218;p49"/>
          <p:cNvSpPr txBox="1">
            <a:spLocks noGrp="1"/>
          </p:cNvSpPr>
          <p:nvPr>
            <p:ph type="title"/>
          </p:nvPr>
        </p:nvSpPr>
        <p:spPr>
          <a:xfrm>
            <a:off x="-150" y="0"/>
            <a:ext cx="9144000" cy="6006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000"/>
              <a:buNone/>
            </a:pPr>
            <a:r>
              <a:rPr lang="ca" sz="2800"/>
              <a:t>Planned emission scenario (PE)</a:t>
            </a:r>
            <a:endParaRPr sz="2800"/>
          </a:p>
        </p:txBody>
      </p:sp>
      <p:sp>
        <p:nvSpPr>
          <p:cNvPr id="219" name="Google Shape;219;p49"/>
          <p:cNvSpPr txBox="1"/>
          <p:nvPr/>
        </p:nvSpPr>
        <p:spPr>
          <a:xfrm>
            <a:off x="155066" y="663150"/>
            <a:ext cx="7458900" cy="1662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ca" sz="1600" b="0" i="0" u="none" strike="noStrike" cap="none">
                <a:solidFill>
                  <a:schemeClr val="dk1"/>
                </a:solidFill>
                <a:latin typeface="Calibri"/>
                <a:ea typeface="Calibri"/>
                <a:cs typeface="Calibri"/>
                <a:sym typeface="Calibri"/>
              </a:rPr>
              <a:t>Processing emission scenarios using HERMESv3 system</a:t>
            </a:r>
            <a:endParaRPr sz="1600" b="0" i="0" u="none" strike="noStrike" cap="none">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1600"/>
              <a:buFont typeface="Calibri"/>
              <a:buChar char="●"/>
            </a:pPr>
            <a:r>
              <a:rPr lang="ca" sz="1600" b="1" i="0" u="none" strike="noStrike" cap="none">
                <a:solidFill>
                  <a:schemeClr val="dk1"/>
                </a:solidFill>
                <a:latin typeface="Calibri"/>
                <a:ea typeface="Calibri"/>
                <a:cs typeface="Calibri"/>
                <a:sym typeface="Calibri"/>
              </a:rPr>
              <a:t>BE		Base case scenario</a:t>
            </a:r>
            <a:endParaRPr sz="16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chemeClr val="dk1"/>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1600"/>
              <a:buFont typeface="Calibri"/>
              <a:buChar char="●"/>
            </a:pPr>
            <a:r>
              <a:rPr lang="ca" sz="1600" b="1" i="0" u="none" strike="noStrike" cap="none">
                <a:solidFill>
                  <a:schemeClr val="dk1"/>
                </a:solidFill>
                <a:latin typeface="Calibri"/>
                <a:ea typeface="Calibri"/>
                <a:cs typeface="Calibri"/>
                <a:sym typeface="Calibri"/>
              </a:rPr>
              <a:t>PE 		Planned emission scenario</a:t>
            </a:r>
            <a:endParaRPr sz="1600" b="1" i="0" u="none" strike="noStrike" cap="none">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1600"/>
              <a:buFont typeface="Arial"/>
              <a:buNone/>
            </a:pPr>
            <a:endParaRPr sz="1600" b="1" i="0" u="none" strike="noStrike" cap="none">
              <a:solidFill>
                <a:schemeClr val="dk1"/>
              </a:solidFill>
              <a:latin typeface="Calibri"/>
              <a:ea typeface="Calibri"/>
              <a:cs typeface="Calibri"/>
              <a:sym typeface="Calibri"/>
            </a:endParaRPr>
          </a:p>
        </p:txBody>
      </p:sp>
      <p:sp>
        <p:nvSpPr>
          <p:cNvPr id="220" name="Google Shape;220;p49"/>
          <p:cNvSpPr txBox="1"/>
          <p:nvPr/>
        </p:nvSpPr>
        <p:spPr>
          <a:xfrm>
            <a:off x="5982500" y="1435852"/>
            <a:ext cx="2952600" cy="923400"/>
          </a:xfrm>
          <a:prstGeom prst="rect">
            <a:avLst/>
          </a:prstGeom>
          <a:solidFill>
            <a:schemeClr val="lt2"/>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900"/>
              <a:buFont typeface="Calibri"/>
              <a:buNone/>
            </a:pPr>
            <a:r>
              <a:rPr lang="ca" sz="1200" b="0" i="0" u="none" strike="noStrike" cap="none">
                <a:solidFill>
                  <a:schemeClr val="dk1"/>
                </a:solidFill>
                <a:latin typeface="Calibri"/>
                <a:ea typeface="Calibri"/>
                <a:cs typeface="Calibri"/>
                <a:sym typeface="Calibri"/>
              </a:rPr>
              <a:t>BE + emission changes projected for 2030 according to measures proposed in PNIEC and PNCCA plans of Spain (consistent with projected data 2030 CLRTAP)</a:t>
            </a:r>
            <a:endParaRPr sz="1200" b="0" i="0" u="none" strike="noStrike" cap="none">
              <a:solidFill>
                <a:schemeClr val="dk1"/>
              </a:solidFill>
              <a:latin typeface="Calibri"/>
              <a:ea typeface="Calibri"/>
              <a:cs typeface="Calibri"/>
              <a:sym typeface="Calibri"/>
            </a:endParaRPr>
          </a:p>
        </p:txBody>
      </p:sp>
      <p:cxnSp>
        <p:nvCxnSpPr>
          <p:cNvPr id="221" name="Google Shape;221;p49"/>
          <p:cNvCxnSpPr>
            <a:endCxn id="220" idx="1"/>
          </p:cNvCxnSpPr>
          <p:nvPr/>
        </p:nvCxnSpPr>
        <p:spPr>
          <a:xfrm>
            <a:off x="4380500" y="1897552"/>
            <a:ext cx="1602000" cy="0"/>
          </a:xfrm>
          <a:prstGeom prst="straightConnector1">
            <a:avLst/>
          </a:prstGeom>
          <a:noFill/>
          <a:ln w="9525" cap="flat" cmpd="sng">
            <a:solidFill>
              <a:schemeClr val="dk2"/>
            </a:solidFill>
            <a:prstDash val="dot"/>
            <a:round/>
            <a:headEnd type="none" w="sm" len="sm"/>
            <a:tailEnd type="triangle" w="med" len="med"/>
          </a:ln>
        </p:spPr>
      </p:cxnSp>
      <p:grpSp>
        <p:nvGrpSpPr>
          <p:cNvPr id="3" name="Grupo 2">
            <a:extLst>
              <a:ext uri="{FF2B5EF4-FFF2-40B4-BE49-F238E27FC236}">
                <a16:creationId xmlns:a16="http://schemas.microsoft.com/office/drawing/2014/main" id="{16878692-B9BB-D7DC-3EC2-B1EBCC0937B1}"/>
              </a:ext>
            </a:extLst>
          </p:cNvPr>
          <p:cNvGrpSpPr/>
          <p:nvPr/>
        </p:nvGrpSpPr>
        <p:grpSpPr>
          <a:xfrm>
            <a:off x="115474" y="2522075"/>
            <a:ext cx="5373017" cy="2505275"/>
            <a:chOff x="115474" y="2522075"/>
            <a:chExt cx="5373017" cy="2505275"/>
          </a:xfrm>
        </p:grpSpPr>
        <p:pic>
          <p:nvPicPr>
            <p:cNvPr id="222" name="Google Shape;222;p49"/>
            <p:cNvPicPr preferRelativeResize="0"/>
            <p:nvPr/>
          </p:nvPicPr>
          <p:blipFill rotWithShape="1">
            <a:blip r:embed="rId3">
              <a:alphaModFix/>
            </a:blip>
            <a:srcRect/>
            <a:stretch/>
          </p:blipFill>
          <p:spPr>
            <a:xfrm>
              <a:off x="115474" y="2522075"/>
              <a:ext cx="5373017" cy="1920274"/>
            </a:xfrm>
            <a:prstGeom prst="rect">
              <a:avLst/>
            </a:prstGeom>
            <a:noFill/>
            <a:ln w="9525" cap="flat" cmpd="sng">
              <a:solidFill>
                <a:schemeClr val="dk1"/>
              </a:solidFill>
              <a:prstDash val="solid"/>
              <a:round/>
              <a:headEnd type="none" w="sm" len="sm"/>
              <a:tailEnd type="none" w="sm" len="sm"/>
            </a:ln>
          </p:spPr>
        </p:pic>
        <p:sp>
          <p:nvSpPr>
            <p:cNvPr id="229" name="Google Shape;229;p49"/>
            <p:cNvSpPr txBox="1"/>
            <p:nvPr/>
          </p:nvSpPr>
          <p:spPr>
            <a:xfrm>
              <a:off x="2456963" y="4442350"/>
              <a:ext cx="3000000" cy="585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00"/>
                <a:buFont typeface="Arial"/>
                <a:buNone/>
              </a:pPr>
              <a:r>
                <a:rPr lang="ca" sz="1300" b="0" i="1" u="none" strike="noStrike" cap="none" dirty="0">
                  <a:solidFill>
                    <a:schemeClr val="dk1"/>
                  </a:solidFill>
                  <a:latin typeface="Calibri"/>
                  <a:ea typeface="Calibri"/>
                  <a:cs typeface="Calibri"/>
                  <a:sym typeface="Calibri"/>
                </a:rPr>
                <a:t>NMVOCs emission difference (%) between MITERD and HERMESv3</a:t>
              </a:r>
              <a:endParaRPr sz="1400" b="0" i="0" u="none" strike="noStrike" cap="none" dirty="0">
                <a:solidFill>
                  <a:srgbClr val="000000"/>
                </a:solidFill>
                <a:latin typeface="Arial"/>
                <a:ea typeface="Arial"/>
                <a:cs typeface="Arial"/>
                <a:sym typeface="Arial"/>
              </a:endParaRPr>
            </a:p>
          </p:txBody>
        </p:sp>
      </p:grpSp>
      <p:grpSp>
        <p:nvGrpSpPr>
          <p:cNvPr id="2" name="Grupo 1">
            <a:extLst>
              <a:ext uri="{FF2B5EF4-FFF2-40B4-BE49-F238E27FC236}">
                <a16:creationId xmlns:a16="http://schemas.microsoft.com/office/drawing/2014/main" id="{2698A53E-B8C0-5F8E-8133-DCAA6179B5C7}"/>
              </a:ext>
            </a:extLst>
          </p:cNvPr>
          <p:cNvGrpSpPr/>
          <p:nvPr/>
        </p:nvGrpSpPr>
        <p:grpSpPr>
          <a:xfrm>
            <a:off x="647275" y="3601313"/>
            <a:ext cx="8381250" cy="1649521"/>
            <a:chOff x="647275" y="3601313"/>
            <a:chExt cx="8381250" cy="1649521"/>
          </a:xfrm>
        </p:grpSpPr>
        <p:sp>
          <p:nvSpPr>
            <p:cNvPr id="223" name="Google Shape;223;p49"/>
            <p:cNvSpPr/>
            <p:nvPr/>
          </p:nvSpPr>
          <p:spPr>
            <a:xfrm>
              <a:off x="647275" y="3873313"/>
              <a:ext cx="189000" cy="569400"/>
            </a:xfrm>
            <a:prstGeom prst="upArrow">
              <a:avLst>
                <a:gd name="adj1" fmla="val 50000"/>
                <a:gd name="adj2" fmla="val 50000"/>
              </a:avLst>
            </a:prstGeom>
            <a:solidFill>
              <a:schemeClr val="dk1"/>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49"/>
            <p:cNvSpPr txBox="1"/>
            <p:nvPr/>
          </p:nvSpPr>
          <p:spPr>
            <a:xfrm>
              <a:off x="5709224" y="4065925"/>
              <a:ext cx="3319301" cy="1184909"/>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1200"/>
                </a:spcBef>
                <a:spcAft>
                  <a:spcPts val="1200"/>
                </a:spcAft>
                <a:buClr>
                  <a:srgbClr val="000000"/>
                </a:buClr>
                <a:buSzPts val="1500"/>
                <a:buFont typeface="Arial"/>
                <a:buNone/>
              </a:pPr>
              <a:r>
                <a:rPr lang="ca" sz="1500" b="1" i="0" u="none" strike="noStrike" cap="none" dirty="0">
                  <a:solidFill>
                    <a:schemeClr val="dk1"/>
                  </a:solidFill>
                  <a:latin typeface="Calibri"/>
                  <a:ea typeface="Calibri"/>
                  <a:cs typeface="Calibri"/>
                  <a:sym typeface="Calibri"/>
                </a:rPr>
                <a:t>Lack of information to distribute expected increase of NMVOC emissions from future biomass power plants</a:t>
              </a:r>
              <a:endParaRPr sz="1500" b="1" i="0" u="none" strike="noStrike" cap="none" dirty="0">
                <a:solidFill>
                  <a:schemeClr val="dk1"/>
                </a:solidFill>
                <a:latin typeface="Calibri"/>
                <a:ea typeface="Calibri"/>
                <a:cs typeface="Calibri"/>
                <a:sym typeface="Calibri"/>
              </a:endParaRPr>
            </a:p>
          </p:txBody>
        </p:sp>
        <p:grpSp>
          <p:nvGrpSpPr>
            <p:cNvPr id="225" name="Google Shape;225;p49"/>
            <p:cNvGrpSpPr/>
            <p:nvPr/>
          </p:nvGrpSpPr>
          <p:grpSpPr>
            <a:xfrm>
              <a:off x="6675450" y="3601313"/>
              <a:ext cx="447000" cy="569400"/>
              <a:chOff x="2273025" y="4591400"/>
              <a:chExt cx="447000" cy="569400"/>
            </a:xfrm>
          </p:grpSpPr>
          <p:sp>
            <p:nvSpPr>
              <p:cNvPr id="226" name="Google Shape;226;p49"/>
              <p:cNvSpPr/>
              <p:nvPr/>
            </p:nvSpPr>
            <p:spPr>
              <a:xfrm>
                <a:off x="2273025" y="4591400"/>
                <a:ext cx="447000" cy="460200"/>
              </a:xfrm>
              <a:prstGeom prst="triangle">
                <a:avLst>
                  <a:gd name="adj" fmla="val 50000"/>
                </a:avLst>
              </a:prstGeom>
              <a:solidFill>
                <a:srgbClr val="6381A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Arial"/>
                  <a:ea typeface="Arial"/>
                  <a:cs typeface="Arial"/>
                  <a:sym typeface="Arial"/>
                </a:endParaRPr>
              </a:p>
            </p:txBody>
          </p:sp>
          <p:sp>
            <p:nvSpPr>
              <p:cNvPr id="227" name="Google Shape;227;p49"/>
              <p:cNvSpPr txBox="1"/>
              <p:nvPr/>
            </p:nvSpPr>
            <p:spPr>
              <a:xfrm>
                <a:off x="2355825" y="4591400"/>
                <a:ext cx="3642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ca" sz="2500" b="1" i="0" u="none" strike="noStrike" cap="none">
                    <a:solidFill>
                      <a:schemeClr val="dk1"/>
                    </a:solidFill>
                    <a:latin typeface="Calibri"/>
                    <a:ea typeface="Calibri"/>
                    <a:cs typeface="Calibri"/>
                    <a:sym typeface="Calibri"/>
                  </a:rPr>
                  <a:t>!</a:t>
                </a:r>
                <a:endParaRPr sz="2400" b="0" i="0" u="none" strike="noStrike" cap="none">
                  <a:solidFill>
                    <a:srgbClr val="000000"/>
                  </a:solidFill>
                  <a:latin typeface="Arial"/>
                  <a:ea typeface="Arial"/>
                  <a:cs typeface="Arial"/>
                  <a:sym typeface="Arial"/>
                </a:endParaRPr>
              </a:p>
            </p:txBody>
          </p:sp>
        </p:grpSp>
        <p:sp>
          <p:nvSpPr>
            <p:cNvPr id="228" name="Google Shape;228;p49"/>
            <p:cNvSpPr/>
            <p:nvPr/>
          </p:nvSpPr>
          <p:spPr>
            <a:xfrm>
              <a:off x="1304625" y="4131907"/>
              <a:ext cx="189000" cy="310800"/>
            </a:xfrm>
            <a:prstGeom prst="upArrow">
              <a:avLst>
                <a:gd name="adj1" fmla="val 50000"/>
                <a:gd name="adj2" fmla="val 50000"/>
              </a:avLst>
            </a:prstGeom>
            <a:solidFill>
              <a:schemeClr val="dk1"/>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49"/>
            <p:cNvSpPr/>
            <p:nvPr/>
          </p:nvSpPr>
          <p:spPr>
            <a:xfrm>
              <a:off x="5071150" y="3873395"/>
              <a:ext cx="189000" cy="569400"/>
            </a:xfrm>
            <a:prstGeom prst="upArrow">
              <a:avLst>
                <a:gd name="adj1" fmla="val 50000"/>
                <a:gd name="adj2" fmla="val 50000"/>
              </a:avLst>
            </a:prstGeom>
            <a:solidFill>
              <a:schemeClr val="dk1"/>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50"/>
          <p:cNvSpPr txBox="1"/>
          <p:nvPr/>
        </p:nvSpPr>
        <p:spPr>
          <a:xfrm>
            <a:off x="7140350" y="4107175"/>
            <a:ext cx="1906200" cy="6156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ca" sz="1400" b="0" i="1" u="none" strike="noStrike" cap="none">
                <a:solidFill>
                  <a:schemeClr val="dk1"/>
                </a:solidFill>
                <a:latin typeface="Calibri"/>
                <a:ea typeface="Calibri"/>
                <a:cs typeface="Calibri"/>
                <a:sym typeface="Calibri"/>
              </a:rPr>
              <a:t>*excluding international shipping</a:t>
            </a:r>
            <a:endParaRPr sz="1400" b="0" i="1" u="none" strike="noStrike" cap="none">
              <a:solidFill>
                <a:schemeClr val="dk1"/>
              </a:solidFill>
              <a:latin typeface="Calibri"/>
              <a:ea typeface="Calibri"/>
              <a:cs typeface="Calibri"/>
              <a:sym typeface="Calibri"/>
            </a:endParaRPr>
          </a:p>
        </p:txBody>
      </p:sp>
      <p:sp>
        <p:nvSpPr>
          <p:cNvPr id="236" name="Google Shape;236;p50"/>
          <p:cNvSpPr txBox="1">
            <a:spLocks noGrp="1"/>
          </p:cNvSpPr>
          <p:nvPr>
            <p:ph type="title"/>
          </p:nvPr>
        </p:nvSpPr>
        <p:spPr>
          <a:xfrm>
            <a:off x="-150" y="0"/>
            <a:ext cx="9144000" cy="6006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000"/>
              <a:buNone/>
            </a:pPr>
            <a:r>
              <a:rPr lang="ca" sz="2800"/>
              <a:t>Specific scenarios</a:t>
            </a:r>
            <a:endParaRPr sz="2800"/>
          </a:p>
        </p:txBody>
      </p:sp>
      <p:sp>
        <p:nvSpPr>
          <p:cNvPr id="237" name="Google Shape;237;p50"/>
          <p:cNvSpPr txBox="1"/>
          <p:nvPr/>
        </p:nvSpPr>
        <p:spPr>
          <a:xfrm>
            <a:off x="155064" y="663150"/>
            <a:ext cx="7458900" cy="30777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ca" sz="1600" b="0" i="0" u="none" strike="noStrike" cap="none" dirty="0">
                <a:solidFill>
                  <a:schemeClr val="dk1"/>
                </a:solidFill>
                <a:latin typeface="Calibri"/>
                <a:ea typeface="Calibri"/>
                <a:cs typeface="Calibri"/>
                <a:sym typeface="Calibri"/>
              </a:rPr>
              <a:t>Processing emission scenarios using HERMESv3 system</a:t>
            </a:r>
            <a:endParaRPr sz="1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1600"/>
              <a:buFont typeface="Calibri"/>
              <a:buChar char="●"/>
            </a:pPr>
            <a:r>
              <a:rPr lang="ca" sz="1600" b="1" i="0" u="none" strike="noStrike" cap="none" dirty="0">
                <a:solidFill>
                  <a:schemeClr val="dk1"/>
                </a:solidFill>
                <a:latin typeface="Calibri"/>
                <a:ea typeface="Calibri"/>
                <a:cs typeface="Calibri"/>
                <a:sym typeface="Calibri"/>
              </a:rPr>
              <a:t>BE 		Base case scenario</a:t>
            </a:r>
            <a:endParaRPr sz="16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chemeClr val="dk1"/>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1600"/>
              <a:buFont typeface="Calibri"/>
              <a:buChar char="●"/>
            </a:pPr>
            <a:r>
              <a:rPr lang="ca" sz="1600" b="1" i="0" u="none" strike="noStrike" cap="none" dirty="0">
                <a:solidFill>
                  <a:schemeClr val="dk1"/>
                </a:solidFill>
                <a:latin typeface="Calibri"/>
                <a:ea typeface="Calibri"/>
                <a:cs typeface="Calibri"/>
                <a:sym typeface="Calibri"/>
              </a:rPr>
              <a:t>PE 		Planned emission scenario</a:t>
            </a:r>
            <a:endParaRPr sz="16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ca" sz="1600" b="0" i="0" u="none" strike="noStrike" cap="none" dirty="0">
                <a:solidFill>
                  <a:schemeClr val="dk1"/>
                </a:solidFill>
                <a:latin typeface="Calibri"/>
                <a:ea typeface="Calibri"/>
                <a:cs typeface="Calibri"/>
                <a:sym typeface="Calibri"/>
              </a:rPr>
              <a:t>Specific scenarios:</a:t>
            </a:r>
            <a:endParaRPr sz="1600" b="0" i="0" u="none" strike="noStrike" cap="none" dirty="0">
              <a:solidFill>
                <a:schemeClr val="dk1"/>
              </a:solidFill>
              <a:latin typeface="Calibri"/>
              <a:ea typeface="Calibri"/>
              <a:cs typeface="Calibri"/>
              <a:sym typeface="Calibri"/>
            </a:endParaRPr>
          </a:p>
          <a:p>
            <a:pPr marL="457200" marR="0" lvl="0" indent="-330200" algn="l" rtl="0">
              <a:lnSpc>
                <a:spcPct val="100000"/>
              </a:lnSpc>
              <a:spcBef>
                <a:spcPts val="0"/>
              </a:spcBef>
              <a:spcAft>
                <a:spcPts val="0"/>
              </a:spcAft>
              <a:buClr>
                <a:schemeClr val="accent2"/>
              </a:buClr>
              <a:buSzPts val="1600"/>
              <a:buFont typeface="Calibri"/>
              <a:buChar char="●"/>
            </a:pPr>
            <a:r>
              <a:rPr lang="ca" sz="1600" b="1" i="0" u="none" strike="noStrike" cap="none" dirty="0">
                <a:solidFill>
                  <a:schemeClr val="accent2"/>
                </a:solidFill>
                <a:latin typeface="Calibri"/>
                <a:ea typeface="Calibri"/>
                <a:cs typeface="Calibri"/>
                <a:sym typeface="Calibri"/>
              </a:rPr>
              <a:t>EE_T50 	PE with lower reductions in road transport (-30% instead -60%)</a:t>
            </a:r>
            <a:endParaRPr sz="1600" b="1" i="0" u="none" strike="noStrike" cap="none" dirty="0">
              <a:solidFill>
                <a:schemeClr val="accent2"/>
              </a:solidFill>
              <a:latin typeface="Calibri"/>
              <a:ea typeface="Calibri"/>
              <a:cs typeface="Calibri"/>
              <a:sym typeface="Calibri"/>
            </a:endParaRPr>
          </a:p>
          <a:p>
            <a:pPr marL="457200" marR="0" lvl="0" indent="-330200" algn="l" rtl="0">
              <a:lnSpc>
                <a:spcPct val="100000"/>
              </a:lnSpc>
              <a:spcBef>
                <a:spcPts val="0"/>
              </a:spcBef>
              <a:spcAft>
                <a:spcPts val="0"/>
              </a:spcAft>
              <a:buClr>
                <a:srgbClr val="6AA84F"/>
              </a:buClr>
              <a:buSzPts val="1600"/>
              <a:buFont typeface="Calibri"/>
              <a:buChar char="●"/>
            </a:pPr>
            <a:r>
              <a:rPr lang="ca" sz="1600" b="1" i="0" u="none" strike="noStrike" cap="none" dirty="0">
                <a:solidFill>
                  <a:srgbClr val="6AA84F"/>
                </a:solidFill>
                <a:latin typeface="Calibri"/>
                <a:ea typeface="Calibri"/>
                <a:cs typeface="Calibri"/>
                <a:sym typeface="Calibri"/>
              </a:rPr>
              <a:t>EE_S25	PE with higher reductions in use of solvents (-25%)</a:t>
            </a:r>
            <a:endParaRPr sz="1600" b="1" i="0" u="none" strike="noStrike" cap="none" dirty="0">
              <a:solidFill>
                <a:srgbClr val="6AA84F"/>
              </a:solidFill>
              <a:latin typeface="Calibri"/>
              <a:ea typeface="Calibri"/>
              <a:cs typeface="Calibri"/>
              <a:sym typeface="Calibri"/>
            </a:endParaRPr>
          </a:p>
          <a:p>
            <a:pPr marL="457200" marR="0" lvl="0" indent="-330200" algn="l" rtl="0">
              <a:lnSpc>
                <a:spcPct val="100000"/>
              </a:lnSpc>
              <a:spcBef>
                <a:spcPts val="0"/>
              </a:spcBef>
              <a:spcAft>
                <a:spcPts val="0"/>
              </a:spcAft>
              <a:buClr>
                <a:srgbClr val="6AA84F"/>
              </a:buClr>
              <a:buSzPts val="1600"/>
              <a:buFont typeface="Calibri"/>
              <a:buChar char="●"/>
            </a:pPr>
            <a:r>
              <a:rPr lang="ca" sz="1600" b="1" i="0" u="none" strike="noStrike" cap="none" dirty="0">
                <a:solidFill>
                  <a:srgbClr val="6AA84F"/>
                </a:solidFill>
                <a:latin typeface="Calibri"/>
                <a:ea typeface="Calibri"/>
                <a:cs typeface="Calibri"/>
                <a:sym typeface="Calibri"/>
              </a:rPr>
              <a:t>EE_I25 	PE with higher reductions in industry (-25%)</a:t>
            </a:r>
            <a:endParaRPr sz="1600" b="1" i="0" u="none" strike="noStrike" cap="none" dirty="0">
              <a:solidFill>
                <a:srgbClr val="6AA84F"/>
              </a:solidFill>
              <a:latin typeface="Calibri"/>
              <a:ea typeface="Calibri"/>
              <a:cs typeface="Calibri"/>
              <a:sym typeface="Calibri"/>
            </a:endParaRPr>
          </a:p>
          <a:p>
            <a:pPr marL="457200" marR="0" lvl="0" indent="-330200" algn="l" rtl="0">
              <a:lnSpc>
                <a:spcPct val="100000"/>
              </a:lnSpc>
              <a:spcBef>
                <a:spcPts val="0"/>
              </a:spcBef>
              <a:spcAft>
                <a:spcPts val="0"/>
              </a:spcAft>
              <a:buClr>
                <a:srgbClr val="6AA84F"/>
              </a:buClr>
              <a:buSzPts val="1600"/>
              <a:buFont typeface="Calibri"/>
              <a:buChar char="●"/>
            </a:pPr>
            <a:r>
              <a:rPr lang="ca" sz="1600" b="1" i="0" u="none" strike="noStrike" cap="none" dirty="0">
                <a:solidFill>
                  <a:srgbClr val="6AA84F"/>
                </a:solidFill>
                <a:latin typeface="Calibri"/>
                <a:ea typeface="Calibri"/>
                <a:cs typeface="Calibri"/>
                <a:sym typeface="Calibri"/>
              </a:rPr>
              <a:t>EE_A25_M20 	PE with higher reductions in aviation (-25%) and shipping (-20%)</a:t>
            </a:r>
            <a:endParaRPr sz="1600" b="1" i="0" u="none" strike="noStrike" cap="none" dirty="0">
              <a:solidFill>
                <a:srgbClr val="6AA84F"/>
              </a:solidFill>
              <a:latin typeface="Calibri"/>
              <a:ea typeface="Calibri"/>
              <a:cs typeface="Calibri"/>
              <a:sym typeface="Calibri"/>
            </a:endParaRPr>
          </a:p>
          <a:p>
            <a:pPr marL="457200" marR="0" lvl="0" indent="-330200" algn="l" rtl="0">
              <a:lnSpc>
                <a:spcPct val="100000"/>
              </a:lnSpc>
              <a:spcBef>
                <a:spcPts val="0"/>
              </a:spcBef>
              <a:spcAft>
                <a:spcPts val="0"/>
              </a:spcAft>
              <a:buClr>
                <a:srgbClr val="6AA84F"/>
              </a:buClr>
              <a:buSzPts val="1600"/>
              <a:buFont typeface="Calibri"/>
              <a:buChar char="●"/>
            </a:pPr>
            <a:r>
              <a:rPr lang="ca" sz="1600" b="1" i="0" u="none" strike="noStrike" cap="none" dirty="0">
                <a:solidFill>
                  <a:srgbClr val="6AA84F"/>
                </a:solidFill>
                <a:latin typeface="Calibri"/>
                <a:ea typeface="Calibri"/>
                <a:cs typeface="Calibri"/>
                <a:sym typeface="Calibri"/>
              </a:rPr>
              <a:t>EE_A25_M60 	PE with higher reductions in aviation (-25%) and shipping (-60%)</a:t>
            </a:r>
            <a:endParaRPr sz="1600" b="0" i="0" u="none" strike="noStrike" cap="none" dirty="0">
              <a:solidFill>
                <a:schemeClr val="dk1"/>
              </a:solidFill>
              <a:latin typeface="Calibri"/>
              <a:ea typeface="Calibri"/>
              <a:cs typeface="Calibri"/>
              <a:sym typeface="Calibri"/>
            </a:endParaRPr>
          </a:p>
        </p:txBody>
      </p:sp>
      <p:sp>
        <p:nvSpPr>
          <p:cNvPr id="238" name="Google Shape;238;p50"/>
          <p:cNvSpPr txBox="1"/>
          <p:nvPr/>
        </p:nvSpPr>
        <p:spPr>
          <a:xfrm>
            <a:off x="7505525" y="438474"/>
            <a:ext cx="1758000" cy="338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ca" sz="1400" b="0" i="0" u="none" strike="noStrike" cap="none">
                <a:solidFill>
                  <a:schemeClr val="dk1"/>
                </a:solidFill>
                <a:latin typeface="Calibri"/>
                <a:ea typeface="Calibri"/>
                <a:cs typeface="Calibri"/>
                <a:sym typeface="Calibri"/>
              </a:rPr>
              <a:t>Emission reduction</a:t>
            </a:r>
            <a:endParaRPr sz="14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r>
              <a:rPr lang="ca" sz="1400" b="0" i="0" u="none" strike="noStrike" cap="none">
                <a:solidFill>
                  <a:schemeClr val="dk1"/>
                </a:solidFill>
                <a:latin typeface="Calibri"/>
                <a:ea typeface="Calibri"/>
                <a:cs typeface="Calibri"/>
                <a:sym typeface="Calibri"/>
              </a:rPr>
              <a:t>(reference EB)</a:t>
            </a: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ca" sz="1600" b="0" i="0" u="none" strike="noStrike" cap="none">
                <a:solidFill>
                  <a:schemeClr val="dk1"/>
                </a:solidFill>
                <a:latin typeface="Calibri"/>
                <a:ea typeface="Calibri"/>
                <a:cs typeface="Calibri"/>
                <a:sym typeface="Calibri"/>
              </a:rPr>
              <a:t> E(NOx)     E(VOCs) </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ca" sz="1600" b="0" i="0" u="none" strike="noStrike" cap="none">
                <a:solidFill>
                  <a:schemeClr val="dk1"/>
                </a:solidFill>
                <a:latin typeface="Calibri"/>
                <a:ea typeface="Calibri"/>
                <a:cs typeface="Calibri"/>
                <a:sym typeface="Calibri"/>
              </a:rPr>
              <a:t>-37.0% 	-4.9%</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ca" sz="1600" b="0" i="0" u="none" strike="noStrike" cap="none">
                <a:solidFill>
                  <a:schemeClr val="dk1"/>
                </a:solidFill>
                <a:latin typeface="Calibri"/>
                <a:ea typeface="Calibri"/>
                <a:cs typeface="Calibri"/>
                <a:sym typeface="Calibri"/>
              </a:rPr>
              <a:t>-23.1%	-5.1%</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ca" sz="1600" b="0" i="0" u="none" strike="noStrike" cap="none">
                <a:solidFill>
                  <a:schemeClr val="dk1"/>
                </a:solidFill>
                <a:latin typeface="Calibri"/>
                <a:ea typeface="Calibri"/>
                <a:cs typeface="Calibri"/>
                <a:sym typeface="Calibri"/>
              </a:rPr>
              <a:t>-37.0%	-18.1%</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ca" sz="1600" b="0" i="0" u="none" strike="noStrike" cap="none">
                <a:solidFill>
                  <a:schemeClr val="dk1"/>
                </a:solidFill>
                <a:latin typeface="Calibri"/>
                <a:ea typeface="Calibri"/>
                <a:cs typeface="Calibri"/>
                <a:sym typeface="Calibri"/>
              </a:rPr>
              <a:t>-38.8%	-5.0%</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ca" sz="1600" b="0" i="0" u="none" strike="noStrike" cap="none">
                <a:solidFill>
                  <a:schemeClr val="dk1"/>
                </a:solidFill>
                <a:latin typeface="Calibri"/>
                <a:ea typeface="Calibri"/>
                <a:cs typeface="Calibri"/>
                <a:sym typeface="Calibri"/>
              </a:rPr>
              <a:t>-38.3%*	-5.0%*</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ca" sz="1600" b="0" i="0" u="none" strike="noStrike" cap="none">
                <a:solidFill>
                  <a:schemeClr val="dk1"/>
                </a:solidFill>
                <a:latin typeface="Calibri"/>
                <a:ea typeface="Calibri"/>
                <a:cs typeface="Calibri"/>
                <a:sym typeface="Calibri"/>
              </a:rPr>
              <a:t>-40.4%*	-5.2%*</a:t>
            </a:r>
            <a:endParaRPr sz="1600" b="0" i="0" u="none" strike="noStrike" cap="none">
              <a:solidFill>
                <a:schemeClr val="dk1"/>
              </a:solidFill>
              <a:latin typeface="Calibri"/>
              <a:ea typeface="Calibri"/>
              <a:cs typeface="Calibri"/>
              <a:sym typeface="Calibri"/>
            </a:endParaRPr>
          </a:p>
        </p:txBody>
      </p:sp>
      <p:cxnSp>
        <p:nvCxnSpPr>
          <p:cNvPr id="239" name="Google Shape;239;p50"/>
          <p:cNvCxnSpPr>
            <a:endCxn id="238" idx="2"/>
          </p:cNvCxnSpPr>
          <p:nvPr/>
        </p:nvCxnSpPr>
        <p:spPr>
          <a:xfrm>
            <a:off x="8374925" y="1067874"/>
            <a:ext cx="9600" cy="2757000"/>
          </a:xfrm>
          <a:prstGeom prst="straightConnector1">
            <a:avLst/>
          </a:prstGeom>
          <a:noFill/>
          <a:ln w="9525" cap="flat" cmpd="sng">
            <a:solidFill>
              <a:schemeClr val="dk2"/>
            </a:solidFill>
            <a:prstDash val="dot"/>
            <a:round/>
            <a:headEnd type="none" w="sm" len="sm"/>
            <a:tailEnd type="none" w="sm" len="sm"/>
          </a:ln>
        </p:spPr>
      </p:cxnSp>
      <p:cxnSp>
        <p:nvCxnSpPr>
          <p:cNvPr id="240" name="Google Shape;240;p50"/>
          <p:cNvCxnSpPr/>
          <p:nvPr/>
        </p:nvCxnSpPr>
        <p:spPr>
          <a:xfrm rot="10800000">
            <a:off x="7576400" y="1222600"/>
            <a:ext cx="1540200" cy="9300"/>
          </a:xfrm>
          <a:prstGeom prst="straightConnector1">
            <a:avLst/>
          </a:prstGeom>
          <a:noFill/>
          <a:ln w="9525" cap="flat" cmpd="sng">
            <a:solidFill>
              <a:schemeClr val="dk2"/>
            </a:solidFill>
            <a:prstDash val="dot"/>
            <a:round/>
            <a:headEnd type="none" w="sm" len="sm"/>
            <a:tailEnd type="none" w="sm" len="sm"/>
          </a:ln>
        </p:spPr>
      </p:cxnSp>
      <p:sp>
        <p:nvSpPr>
          <p:cNvPr id="241" name="Google Shape;241;p50"/>
          <p:cNvSpPr txBox="1"/>
          <p:nvPr/>
        </p:nvSpPr>
        <p:spPr>
          <a:xfrm>
            <a:off x="3375925" y="3674136"/>
            <a:ext cx="22590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ca" sz="1400" b="0" i="1" u="none" strike="noStrike" cap="none" dirty="0">
                <a:solidFill>
                  <a:schemeClr val="accent2"/>
                </a:solidFill>
                <a:latin typeface="Calibri"/>
                <a:ea typeface="Calibri"/>
                <a:cs typeface="Calibri"/>
                <a:sym typeface="Calibri"/>
              </a:rPr>
              <a:t>(less ambitious than PE)</a:t>
            </a:r>
            <a:endParaRPr sz="1400" b="0" i="1" u="none" strike="noStrike" cap="none" dirty="0">
              <a:solidFill>
                <a:schemeClr val="accent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ca" sz="1400" b="0" i="1" u="none" strike="noStrike" cap="none" dirty="0">
                <a:solidFill>
                  <a:srgbClr val="6AA84F"/>
                </a:solidFill>
                <a:latin typeface="Calibri"/>
                <a:ea typeface="Calibri"/>
                <a:cs typeface="Calibri"/>
                <a:sym typeface="Calibri"/>
              </a:rPr>
              <a:t>(more ambitious than PE)</a:t>
            </a:r>
            <a:endParaRPr sz="1400" b="0" i="1" u="none" strike="noStrike" cap="none" dirty="0">
              <a:solidFill>
                <a:srgbClr val="6AA84F"/>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51"/>
          <p:cNvSpPr txBox="1">
            <a:spLocks noGrp="1"/>
          </p:cNvSpPr>
          <p:nvPr>
            <p:ph type="title"/>
          </p:nvPr>
        </p:nvSpPr>
        <p:spPr>
          <a:xfrm>
            <a:off x="644250" y="1795200"/>
            <a:ext cx="7855500" cy="6006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000"/>
              <a:buNone/>
            </a:pPr>
            <a:r>
              <a:rPr lang="ca" sz="2800"/>
              <a:t>Results</a:t>
            </a:r>
            <a:endParaRPr sz="2800"/>
          </a:p>
        </p:txBody>
      </p:sp>
    </p:spTree>
  </p:cSld>
  <p:clrMapOvr>
    <a:masterClrMapping/>
  </p:clrMapOvr>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TotalTime>
  <Words>2015</Words>
  <Application>Microsoft Office PowerPoint</Application>
  <PresentationFormat>On-screen Show (16:9)</PresentationFormat>
  <Paragraphs>257</Paragraphs>
  <Slides>21</Slides>
  <Notes>21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21</vt:i4>
      </vt:variant>
    </vt:vector>
  </HeadingPairs>
  <TitlesOfParts>
    <vt:vector size="26" baseType="lpstr">
      <vt:lpstr>Arial</vt:lpstr>
      <vt:lpstr>Calibri</vt:lpstr>
      <vt:lpstr>Symbol</vt:lpstr>
      <vt:lpstr>Diseño personalizado</vt:lpstr>
      <vt:lpstr>Diseño personalizado</vt:lpstr>
      <vt:lpstr>Assessing ozone abatement scenarios in the framework of the Spanish Ozone Mitigation Plan</vt:lpstr>
      <vt:lpstr>Objectives</vt:lpstr>
      <vt:lpstr>Methodology</vt:lpstr>
      <vt:lpstr>Air quality Models and setup</vt:lpstr>
      <vt:lpstr>Emission scenarios</vt:lpstr>
      <vt:lpstr>Base case (BE) anthropogenic emissions</vt:lpstr>
      <vt:lpstr>Planned emission scenario (PE)</vt:lpstr>
      <vt:lpstr>Specific scenarios</vt:lpstr>
      <vt:lpstr>Results</vt:lpstr>
      <vt:lpstr>Planned scenario vs Base case scenario</vt:lpstr>
      <vt:lpstr>Planned scenario vs Base case scenario</vt:lpstr>
      <vt:lpstr>Specific scenarios</vt:lpstr>
      <vt:lpstr>Specific scenarios</vt:lpstr>
      <vt:lpstr>Impact on the number of daily exceedances</vt:lpstr>
      <vt:lpstr>Conclusions</vt:lpstr>
      <vt:lpstr>Ongoing and future works</vt:lpstr>
      <vt:lpstr>Advancing the current knowledge on NMVOC </vt:lpstr>
      <vt:lpstr>VOC evaluation</vt:lpstr>
      <vt:lpstr>O3 sensitivity regimes</vt:lpstr>
      <vt:lpstr>Future works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Assessing ozone abatement scenarios in the framework of the Spanish Ozone Mitigation Plan</dc:title>
  <dc:creator>Lorenzo Labrador</dc:creator>
  <cp:lastModifiedBy>Lorenzo Labrador</cp:lastModifiedBy>
  <cp:revision>19</cp:revision>
  <dcterms:modified xsi:type="dcterms:W3CDTF">2023-05-12T05:46:18Z</dcterms:modified>
</cp:coreProperties>
</file>